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721" r:id="rId2"/>
    <p:sldMasterId id="2147483651" r:id="rId3"/>
    <p:sldMasterId id="2147483709" r:id="rId4"/>
    <p:sldMasterId id="2147483652" r:id="rId5"/>
    <p:sldMasterId id="2147483653" r:id="rId6"/>
    <p:sldMasterId id="2147483733" r:id="rId7"/>
  </p:sldMasterIdLst>
  <p:notesMasterIdLst>
    <p:notesMasterId r:id="rId19"/>
  </p:notesMasterIdLst>
  <p:sldIdLst>
    <p:sldId id="481" r:id="rId8"/>
    <p:sldId id="454" r:id="rId9"/>
    <p:sldId id="469" r:id="rId10"/>
    <p:sldId id="302" r:id="rId11"/>
    <p:sldId id="482" r:id="rId12"/>
    <p:sldId id="501" r:id="rId13"/>
    <p:sldId id="502" r:id="rId14"/>
    <p:sldId id="504" r:id="rId15"/>
    <p:sldId id="466" r:id="rId16"/>
    <p:sldId id="473" r:id="rId17"/>
    <p:sldId id="468" r:id="rId18"/>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W"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12"/>
    <a:srgbClr val="244886"/>
    <a:srgbClr val="FECD5E"/>
    <a:srgbClr val="FFBF00"/>
    <a:srgbClr val="FF0000"/>
    <a:srgbClr val="FED05E"/>
    <a:srgbClr val="FECD54"/>
    <a:srgbClr val="00418C"/>
    <a:srgbClr val="FDBB11"/>
    <a:srgbClr val="FFB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45455" autoAdjust="0"/>
  </p:normalViewPr>
  <p:slideViewPr>
    <p:cSldViewPr>
      <p:cViewPr varScale="1">
        <p:scale>
          <a:sx n="28" d="100"/>
          <a:sy n="28" d="100"/>
        </p:scale>
        <p:origin x="1950" y="60"/>
      </p:cViewPr>
      <p:guideLst>
        <p:guide orient="horz" pos="2160"/>
        <p:guide pos="3839"/>
      </p:guideLst>
    </p:cSldViewPr>
  </p:slideViewPr>
  <p:outlineViewPr>
    <p:cViewPr>
      <p:scale>
        <a:sx n="33" d="100"/>
        <a:sy n="33" d="100"/>
      </p:scale>
      <p:origin x="0" y="-1416"/>
    </p:cViewPr>
  </p:outlineViewPr>
  <p:notesTextViewPr>
    <p:cViewPr>
      <p:scale>
        <a:sx n="200" d="100"/>
        <a:sy n="200" d="100"/>
      </p:scale>
      <p:origin x="0" y="-612"/>
    </p:cViewPr>
  </p:notesTextViewPr>
  <p:sorterViewPr>
    <p:cViewPr>
      <p:scale>
        <a:sx n="66" d="100"/>
        <a:sy n="66" d="100"/>
      </p:scale>
      <p:origin x="0" y="14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3037840" cy="464820"/>
          </a:xfrm>
          <a:prstGeom prst="rect">
            <a:avLst/>
          </a:prstGeom>
          <a:noFill/>
          <a:ln>
            <a:noFill/>
          </a:ln>
          <a:effectLst/>
        </p:spPr>
        <p:txBody>
          <a:bodyPr vert="horz" wrap="square" lIns="93175" tIns="46588" rIns="93175" bIns="46588"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US" altLang="en-US"/>
          </a:p>
        </p:txBody>
      </p:sp>
      <p:sp>
        <p:nvSpPr>
          <p:cNvPr id="5123" name="Rectangle 3"/>
          <p:cNvSpPr>
            <a:spLocks noGrp="1" noChangeArrowheads="1"/>
          </p:cNvSpPr>
          <p:nvPr>
            <p:ph type="dt" idx="1"/>
          </p:nvPr>
        </p:nvSpPr>
        <p:spPr bwMode="auto">
          <a:xfrm>
            <a:off x="3970940" y="0"/>
            <a:ext cx="3037840" cy="464820"/>
          </a:xfrm>
          <a:prstGeom prst="rect">
            <a:avLst/>
          </a:prstGeom>
          <a:noFill/>
          <a:ln>
            <a:noFill/>
          </a:ln>
          <a:effectLst/>
        </p:spPr>
        <p:txBody>
          <a:bodyPr vert="horz" wrap="square" lIns="93175" tIns="46588" rIns="93175" bIns="46588"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endParaRPr lang="en-US" altLang="en-US"/>
          </a:p>
        </p:txBody>
      </p:sp>
      <p:sp>
        <p:nvSpPr>
          <p:cNvPr id="62468" name="Rectangle 4"/>
          <p:cNvSpPr>
            <a:spLocks noGrp="1" noRot="1" noChangeAspect="1" noChangeArrowheads="1" noTextEdit="1"/>
          </p:cNvSpPr>
          <p:nvPr>
            <p:ph type="sldImg" idx="2"/>
          </p:nvPr>
        </p:nvSpPr>
        <p:spPr bwMode="auto">
          <a:xfrm>
            <a:off x="407988" y="698500"/>
            <a:ext cx="6194425" cy="348456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1040" y="4415791"/>
            <a:ext cx="5608320" cy="4183380"/>
          </a:xfrm>
          <a:prstGeom prst="rect">
            <a:avLst/>
          </a:prstGeom>
          <a:noFill/>
          <a:ln>
            <a:noFill/>
          </a:ln>
          <a:effectLst/>
        </p:spPr>
        <p:txBody>
          <a:bodyPr vert="horz" wrap="square" lIns="93175" tIns="46588" rIns="93175" bIns="46588"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p:cNvSpPr>
            <a:spLocks noGrp="1" noChangeArrowheads="1"/>
          </p:cNvSpPr>
          <p:nvPr>
            <p:ph type="ftr" sz="quarter" idx="4"/>
          </p:nvPr>
        </p:nvSpPr>
        <p:spPr bwMode="auto">
          <a:xfrm>
            <a:off x="1" y="8829966"/>
            <a:ext cx="3037840" cy="464820"/>
          </a:xfrm>
          <a:prstGeom prst="rect">
            <a:avLst/>
          </a:prstGeom>
          <a:noFill/>
          <a:ln>
            <a:noFill/>
          </a:ln>
          <a:effectLst/>
        </p:spPr>
        <p:txBody>
          <a:bodyPr vert="horz" wrap="square" lIns="93175" tIns="46588" rIns="93175" bIns="46588"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US" altLang="en-US"/>
          </a:p>
        </p:txBody>
      </p:sp>
      <p:sp>
        <p:nvSpPr>
          <p:cNvPr id="5127" name="Rectangle 7"/>
          <p:cNvSpPr>
            <a:spLocks noGrp="1" noChangeArrowheads="1"/>
          </p:cNvSpPr>
          <p:nvPr>
            <p:ph type="sldNum" sz="quarter" idx="5"/>
          </p:nvPr>
        </p:nvSpPr>
        <p:spPr bwMode="auto">
          <a:xfrm>
            <a:off x="3970940" y="8829966"/>
            <a:ext cx="3037840" cy="464820"/>
          </a:xfrm>
          <a:prstGeom prst="rect">
            <a:avLst/>
          </a:prstGeom>
          <a:noFill/>
          <a:ln>
            <a:noFill/>
          </a:ln>
          <a:effectLst/>
        </p:spPr>
        <p:txBody>
          <a:bodyPr vert="horz" wrap="square" lIns="93175" tIns="46588" rIns="93175" bIns="46588" numCol="1" anchor="b"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074CFF80-50C0-4BE4-A5AD-146B729C23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p:spPr>
        <p:txBody>
          <a:bodyPr/>
          <a:lstStyle/>
          <a:p>
            <a:endParaRPr lang="en-US" altLang="en-US">
              <a:latin typeface="Arial" charset="0"/>
              <a:cs typeface="Arial" charset="0"/>
            </a:endParaRPr>
          </a:p>
        </p:txBody>
      </p:sp>
    </p:spTree>
    <p:extLst>
      <p:ext uri="{BB962C8B-B14F-4D97-AF65-F5344CB8AC3E}">
        <p14:creationId xmlns:p14="http://schemas.microsoft.com/office/powerpoint/2010/main" val="2104353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4CFF80-50C0-4BE4-A5AD-146B729C23F9}" type="slidenum">
              <a:rPr lang="en-US" altLang="en-US" smtClean="0"/>
              <a:pPr>
                <a:defRPr/>
              </a:pPr>
              <a:t>10</a:t>
            </a:fld>
            <a:endParaRPr lang="en-US" altLang="en-US"/>
          </a:p>
        </p:txBody>
      </p:sp>
    </p:spTree>
    <p:extLst>
      <p:ext uri="{BB962C8B-B14F-4D97-AF65-F5344CB8AC3E}">
        <p14:creationId xmlns:p14="http://schemas.microsoft.com/office/powerpoint/2010/main" val="389979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p:spPr>
        <p:txBody>
          <a:bodyPr/>
          <a:lstStyle/>
          <a:p>
            <a:endParaRPr lang="en-US" altLang="en-US">
              <a:latin typeface="Arial" charset="0"/>
              <a:cs typeface="Arial" charset="0"/>
            </a:endParaRPr>
          </a:p>
        </p:txBody>
      </p:sp>
    </p:spTree>
    <p:extLst>
      <p:ext uri="{BB962C8B-B14F-4D97-AF65-F5344CB8AC3E}">
        <p14:creationId xmlns:p14="http://schemas.microsoft.com/office/powerpoint/2010/main" val="216263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4CFF80-50C0-4BE4-A5AD-146B729C23F9}" type="slidenum">
              <a:rPr lang="en-US" altLang="en-US" smtClean="0"/>
              <a:pPr>
                <a:defRPr/>
              </a:pPr>
              <a:t>2</a:t>
            </a:fld>
            <a:endParaRPr lang="en-US" altLang="en-US"/>
          </a:p>
        </p:txBody>
      </p:sp>
    </p:spTree>
    <p:extLst>
      <p:ext uri="{BB962C8B-B14F-4D97-AF65-F5344CB8AC3E}">
        <p14:creationId xmlns:p14="http://schemas.microsoft.com/office/powerpoint/2010/main" val="405562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74CFF80-50C0-4BE4-A5AD-146B729C23F9}" type="slidenum">
              <a:rPr lang="en-US" altLang="en-US" smtClean="0"/>
              <a:pPr>
                <a:defRPr/>
              </a:pPr>
              <a:t>3</a:t>
            </a:fld>
            <a:endParaRPr lang="en-US" altLang="en-US"/>
          </a:p>
        </p:txBody>
      </p:sp>
    </p:spTree>
    <p:extLst>
      <p:ext uri="{BB962C8B-B14F-4D97-AF65-F5344CB8AC3E}">
        <p14:creationId xmlns:p14="http://schemas.microsoft.com/office/powerpoint/2010/main" val="3104284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974F8D3-C83A-4C42-A873-81BDCD884E60}"/>
              </a:ext>
            </a:extLst>
          </p:cNvPr>
          <p:cNvSpPr txBox="1">
            <a:spLocks noGrp="1" noChangeArrowheads="1"/>
          </p:cNvSpPr>
          <p:nvPr/>
        </p:nvSpPr>
        <p:spPr bwMode="auto">
          <a:xfrm>
            <a:off x="3970939" y="8829966"/>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5" tIns="46588" rIns="93175" bIns="46588"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31757">
              <a:defRPr/>
            </a:pPr>
            <a:fld id="{0D230F5C-D7D4-4355-940E-9B0DCBA4EF3A}" type="slidenum">
              <a:rPr lang="en-US" altLang="en-US" sz="1200">
                <a:solidFill>
                  <a:srgbClr val="000000"/>
                </a:solidFill>
              </a:rPr>
              <a:pPr algn="r" defTabSz="931757">
                <a:defRPr/>
              </a:pPr>
              <a:t>4</a:t>
            </a:fld>
            <a:endParaRPr lang="en-US" altLang="en-US" sz="1200">
              <a:solidFill>
                <a:srgbClr val="000000"/>
              </a:solidFill>
            </a:endParaRPr>
          </a:p>
        </p:txBody>
      </p:sp>
      <p:sp>
        <p:nvSpPr>
          <p:cNvPr id="48131" name="Rectangle 7">
            <a:extLst>
              <a:ext uri="{FF2B5EF4-FFF2-40B4-BE49-F238E27FC236}">
                <a16:creationId xmlns:a16="http://schemas.microsoft.com/office/drawing/2014/main" id="{63DDC27B-47FA-42A5-8264-A79E05DD23FA}"/>
              </a:ext>
            </a:extLst>
          </p:cNvPr>
          <p:cNvSpPr txBox="1">
            <a:spLocks noGrp="1" noChangeArrowheads="1"/>
          </p:cNvSpPr>
          <p:nvPr/>
        </p:nvSpPr>
        <p:spPr bwMode="auto">
          <a:xfrm>
            <a:off x="3970939" y="8831581"/>
            <a:ext cx="3037840" cy="46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3" rIns="93165" bIns="46583"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31757">
              <a:defRPr/>
            </a:pPr>
            <a:fld id="{5E9FBD4E-5636-4D91-AAEB-3AA2EF83C2B0}" type="slidenum">
              <a:rPr lang="en-US" altLang="en-US" sz="1300">
                <a:solidFill>
                  <a:srgbClr val="000000"/>
                </a:solidFill>
              </a:rPr>
              <a:pPr algn="r" defTabSz="931757">
                <a:defRPr/>
              </a:pPr>
              <a:t>4</a:t>
            </a:fld>
            <a:endParaRPr lang="en-US" altLang="en-US" sz="1300">
              <a:solidFill>
                <a:srgbClr val="000000"/>
              </a:solidFill>
            </a:endParaRPr>
          </a:p>
        </p:txBody>
      </p:sp>
      <p:sp>
        <p:nvSpPr>
          <p:cNvPr id="48132" name="Rectangle 2">
            <a:extLst>
              <a:ext uri="{FF2B5EF4-FFF2-40B4-BE49-F238E27FC236}">
                <a16:creationId xmlns:a16="http://schemas.microsoft.com/office/drawing/2014/main" id="{4A4EC568-5EFA-425D-83F4-04FE9F8AC227}"/>
              </a:ext>
            </a:extLst>
          </p:cNvPr>
          <p:cNvSpPr>
            <a:spLocks noGrp="1" noRot="1" noChangeAspect="1" noChangeArrowheads="1" noTextEdit="1"/>
          </p:cNvSpPr>
          <p:nvPr>
            <p:ph type="sldImg"/>
          </p:nvPr>
        </p:nvSpPr>
        <p:spPr>
          <a:xfrm>
            <a:off x="407988" y="700088"/>
            <a:ext cx="6194425" cy="3484562"/>
          </a:xfrm>
          <a:ln/>
        </p:spPr>
      </p:sp>
      <p:sp>
        <p:nvSpPr>
          <p:cNvPr id="48133" name="Rectangle 3">
            <a:extLst>
              <a:ext uri="{FF2B5EF4-FFF2-40B4-BE49-F238E27FC236}">
                <a16:creationId xmlns:a16="http://schemas.microsoft.com/office/drawing/2014/main" id="{C2B420A2-0E1E-424F-B765-B07241DBF871}"/>
              </a:ext>
            </a:extLst>
          </p:cNvPr>
          <p:cNvSpPr>
            <a:spLocks noGrp="1" noChangeArrowheads="1"/>
          </p:cNvSpPr>
          <p:nvPr>
            <p:ph type="body" idx="1"/>
          </p:nvPr>
        </p:nvSpPr>
        <p:spPr>
          <a:xfrm>
            <a:off x="933099" y="4415792"/>
            <a:ext cx="5144205" cy="418176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65" tIns="46583" rIns="93165" bIns="46583"/>
          <a:lstStyle/>
          <a:p>
            <a:pPr eaLnBrk="1" hangingPunct="1"/>
            <a:r>
              <a:rPr lang="en-US" altLang="en-US" dirty="0"/>
              <a:t>Important topics in programs</a:t>
            </a:r>
          </a:p>
          <a:p>
            <a:pPr eaLnBrk="1" hangingPunct="1"/>
            <a:r>
              <a:rPr lang="en-US" altLang="en-US" dirty="0"/>
              <a:t>Fun to be with friends</a:t>
            </a:r>
          </a:p>
          <a:p>
            <a:pPr eaLnBrk="1" hangingPunct="1"/>
            <a:r>
              <a:rPr lang="en-US" altLang="en-US" dirty="0"/>
              <a:t>Love the fabulous projects the club does</a:t>
            </a:r>
          </a:p>
          <a:p>
            <a:pPr eaLnBrk="1" hangingPunct="1"/>
            <a:r>
              <a:rPr lang="en-US" altLang="en-US" dirty="0"/>
              <a:t>Our impact on the community – </a:t>
            </a:r>
          </a:p>
          <a:p>
            <a:pPr eaLnBrk="1" hangingPunct="1"/>
            <a:endParaRPr lang="en-US" altLang="en-US" dirty="0"/>
          </a:p>
          <a:p>
            <a:pPr eaLnBrk="1" hangingPunct="1"/>
            <a:r>
              <a:rPr lang="en-US" altLang="en-US" dirty="0"/>
              <a:t>How do know if we are Irresistible? </a:t>
            </a:r>
          </a:p>
          <a:p>
            <a:pPr eaLnBrk="1" hangingPunct="1"/>
            <a:endParaRPr lang="en-US" altLang="en-US" dirty="0"/>
          </a:p>
          <a:p>
            <a:pPr eaLnBrk="1" hangingPunct="1"/>
            <a:r>
              <a:rPr lang="en-US" altLang="en-US" dirty="0"/>
              <a:t>Survey your club via MAP or other method.  Main question is:</a:t>
            </a:r>
          </a:p>
          <a:p>
            <a:pPr eaLnBrk="1" hangingPunct="1"/>
            <a:endParaRPr lang="en-US" altLang="en-US" dirty="0"/>
          </a:p>
          <a:p>
            <a:pPr eaLnBrk="1" hangingPunct="1"/>
            <a:r>
              <a:rPr lang="en-US" altLang="en-US" dirty="0"/>
              <a:t>“What would you change about our club?”</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spcBef>
                <a:spcPts val="0"/>
              </a:spcBef>
              <a:spcAft>
                <a:spcPts val="0"/>
              </a:spcAft>
            </a:pPr>
            <a:r>
              <a:rPr lang="en-US" sz="1800" dirty="0">
                <a:solidFill>
                  <a:srgbClr val="000000"/>
                </a:solidFill>
                <a:latin typeface="Helvetica Neue"/>
                <a:ea typeface="Arial Unicode MS"/>
                <a:cs typeface="Arial Unicode MS"/>
              </a:rPr>
              <a:t>So let us look at some items that may be considered less than attractive</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Meal provision - the tradition of a set meal, at set cost, whether you attend or not, can be a significant barrier to prospective members and also a source of angst with current members. </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The trend for meal flexibility has been very apparent recently, with optional and no meals both becoming more popular.</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Then there is the preponderance for meetings during the day Monday to Friday - this has generally been the basis for most clubs traditionally but we have become very aware that we are only capable of attracting those who can meet that specific timeframe. </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Evenings and weekends certainly offer new opportunities.</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 Of course if it works for you - that’s fine, but the flexible approach has been far more prevalent lately and this is also true of the meeting format - traditionally it was the same meeting format each week, but many clubs have departed from that, and introduced flexible formats </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 with traditional meetings interspersed with service opportunities, social events, online meetings and not forgetting the opportunity for less frequent meetings.</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And when you add the 1 to 1 and 1/2 hour meeting time, to the traveling time to get to the meeting and back, </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this can mean we are restricting the club’s membership to those people who can afford to write off 2-3 hours during their working day.</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Sometimes our Rigid Rituals can come as a shock to potential members</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Our Invocations should also have regard to the diversity of our organization’s membership, this is all an integral part of our inclusiveness.</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And most of our traditional clubs still hand over a large part of the meeting to speakers - fine if you can consistently get quality, informative and entertaining speakers, </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but not so good if you have a constant parade of charities and organizations looking to fatten their coffers with the funds of good hearted Rotarians, who quite honestly already have the best charity in the world in house  - Our very own Rotary Foundation.</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Now some or all of these may work for you, but we should be sure that we are not just continuing with the ‘we’ve always done it this way’ syndrome,</a:t>
            </a:r>
          </a:p>
          <a:p>
            <a:pPr>
              <a:spcBef>
                <a:spcPts val="0"/>
              </a:spcBef>
              <a:spcAft>
                <a:spcPts val="0"/>
              </a:spcAft>
            </a:pPr>
            <a:r>
              <a:rPr lang="en-US" sz="1800" dirty="0">
                <a:solidFill>
                  <a:srgbClr val="000000"/>
                </a:solidFill>
                <a:latin typeface="Helvetica Neue"/>
                <a:ea typeface="Arial Unicode MS"/>
                <a:cs typeface="Arial Unicode MS"/>
              </a:rPr>
              <a:t> </a:t>
            </a:r>
          </a:p>
          <a:p>
            <a:pPr>
              <a:spcBef>
                <a:spcPts val="0"/>
              </a:spcBef>
              <a:spcAft>
                <a:spcPts val="0"/>
              </a:spcAft>
            </a:pPr>
            <a:r>
              <a:rPr lang="en-US" sz="1800" dirty="0">
                <a:solidFill>
                  <a:srgbClr val="000000"/>
                </a:solidFill>
                <a:latin typeface="Helvetica Neue"/>
                <a:ea typeface="Arial Unicode MS"/>
                <a:cs typeface="Arial Unicode MS"/>
              </a:rPr>
              <a:t>and really take a look at what gives value to our current and prospective members, value for their time, value for their treasure, value for their commitment to service.</a:t>
            </a:r>
          </a:p>
          <a:p>
            <a:endParaRPr lang="en-US" sz="2400" dirty="0"/>
          </a:p>
          <a:p>
            <a:pPr defTabSz="920618" eaLnBrk="1" fontAlgn="auto" hangingPunct="1">
              <a:spcBef>
                <a:spcPts val="0"/>
              </a:spcBef>
              <a:spcAft>
                <a:spcPts val="0"/>
              </a:spcAft>
              <a:defRPr/>
            </a:pPr>
            <a:endParaRPr lang="en-US" sz="2400" dirty="0"/>
          </a:p>
          <a:p>
            <a:pPr defTabSz="920618" eaLnBrk="1" fontAlgn="auto" hangingPunct="1">
              <a:spcBef>
                <a:spcPts val="0"/>
              </a:spcBef>
              <a:spcAft>
                <a:spcPts val="0"/>
              </a:spcAft>
              <a:defRPr/>
            </a:pPr>
            <a:endParaRPr lang="en-US" sz="2400" dirty="0"/>
          </a:p>
          <a:p>
            <a:endParaRPr lang="en-US" sz="2400" dirty="0"/>
          </a:p>
        </p:txBody>
      </p:sp>
      <p:sp>
        <p:nvSpPr>
          <p:cNvPr id="4" name="Slide Number Placeholder 3"/>
          <p:cNvSpPr>
            <a:spLocks noGrp="1"/>
          </p:cNvSpPr>
          <p:nvPr>
            <p:ph type="sldNum" sz="quarter" idx="5"/>
          </p:nvPr>
        </p:nvSpPr>
        <p:spPr/>
        <p:txBody>
          <a:bodyPr/>
          <a:lstStyle/>
          <a:p>
            <a:pPr defTabSz="920618" fontAlgn="auto">
              <a:spcBef>
                <a:spcPts val="0"/>
              </a:spcBef>
              <a:spcAft>
                <a:spcPts val="0"/>
              </a:spcAft>
            </a:pPr>
            <a:fld id="{DB827055-821E-4F6B-AAA9-2685E1493D9C}" type="slidenum">
              <a:rPr lang="en-US">
                <a:solidFill>
                  <a:prstClr val="black"/>
                </a:solidFill>
                <a:latin typeface="Calibri" panose="020F0502020204030204"/>
                <a:cs typeface="+mn-cs"/>
              </a:rPr>
              <a:pPr defTabSz="920618" fontAlgn="auto">
                <a:spcBef>
                  <a:spcPts val="0"/>
                </a:spcBef>
                <a:spcAft>
                  <a:spcPts val="0"/>
                </a:spcAft>
              </a:pPr>
              <a:t>5</a:t>
            </a:fld>
            <a:endParaRPr lang="en-US">
              <a:solidFill>
                <a:prstClr val="black"/>
              </a:solidFill>
              <a:latin typeface="Calibri" panose="020F0502020204030204"/>
              <a:cs typeface="+mn-cs"/>
            </a:endParaRPr>
          </a:p>
        </p:txBody>
      </p:sp>
    </p:spTree>
    <p:extLst>
      <p:ext uri="{BB962C8B-B14F-4D97-AF65-F5344CB8AC3E}">
        <p14:creationId xmlns:p14="http://schemas.microsoft.com/office/powerpoint/2010/main" val="236533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a:p>
        </p:txBody>
      </p:sp>
    </p:spTree>
    <p:extLst>
      <p:ext uri="{BB962C8B-B14F-4D97-AF65-F5344CB8AC3E}">
        <p14:creationId xmlns:p14="http://schemas.microsoft.com/office/powerpoint/2010/main" val="310635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ln>
                <a:noFill/>
              </a:ln>
              <a:solidFill>
                <a:srgbClr val="000000"/>
              </a:solidFill>
              <a:effectLst/>
              <a:latin typeface="Helvetica Neue"/>
              <a:ea typeface="Arial Unicode MS"/>
              <a:cs typeface="Arial Unicode M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813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comes back to Atmosphere/Environment</a:t>
            </a:r>
          </a:p>
          <a:p>
            <a:endParaRPr lang="en-US" dirty="0"/>
          </a:p>
          <a:p>
            <a:r>
              <a:rPr lang="en-US" dirty="0"/>
              <a:t>Using all your senses to be Irresistible </a:t>
            </a:r>
          </a:p>
          <a:p>
            <a:r>
              <a:rPr lang="en-US" dirty="0"/>
              <a:t>See</a:t>
            </a:r>
          </a:p>
          <a:p>
            <a:r>
              <a:rPr lang="en-US" dirty="0"/>
              <a:t>Sound</a:t>
            </a:r>
          </a:p>
          <a:p>
            <a:r>
              <a:rPr lang="en-US" dirty="0"/>
              <a:t>Taste</a:t>
            </a:r>
          </a:p>
          <a:p>
            <a:r>
              <a:rPr lang="en-US" dirty="0"/>
              <a:t>Smell</a:t>
            </a:r>
          </a:p>
          <a:p>
            <a:r>
              <a:rPr lang="en-US" dirty="0"/>
              <a:t>Touch </a:t>
            </a:r>
          </a:p>
          <a:p>
            <a:r>
              <a:rPr lang="en-US"/>
              <a:t>Also Space</a:t>
            </a:r>
          </a:p>
          <a:p>
            <a:endParaRPr lang="en-US" dirty="0"/>
          </a:p>
        </p:txBody>
      </p:sp>
      <p:sp>
        <p:nvSpPr>
          <p:cNvPr id="4" name="Slide Number Placeholder 3"/>
          <p:cNvSpPr>
            <a:spLocks noGrp="1"/>
          </p:cNvSpPr>
          <p:nvPr>
            <p:ph type="sldNum" sz="quarter" idx="5"/>
          </p:nvPr>
        </p:nvSpPr>
        <p:spPr/>
        <p:txBody>
          <a:bodyPr/>
          <a:lstStyle/>
          <a:p>
            <a:pPr>
              <a:defRPr/>
            </a:pPr>
            <a:fld id="{074CFF80-50C0-4BE4-A5AD-146B729C23F9}" type="slidenum">
              <a:rPr lang="en-US" altLang="en-US" smtClean="0"/>
              <a:pPr>
                <a:defRPr/>
              </a:pPr>
              <a:t>8</a:t>
            </a:fld>
            <a:endParaRPr lang="en-US" altLang="en-US"/>
          </a:p>
        </p:txBody>
      </p:sp>
    </p:spTree>
    <p:extLst>
      <p:ext uri="{BB962C8B-B14F-4D97-AF65-F5344CB8AC3E}">
        <p14:creationId xmlns:p14="http://schemas.microsoft.com/office/powerpoint/2010/main" val="862607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1600" dirty="0">
              <a:latin typeface="Arial"/>
              <a:ea typeface="Calibri"/>
              <a:cs typeface="Arial"/>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you can see, there are circumstances beyond our control that create barriers for entering Rotary and sometimes for remaining in Rotary.  </a:t>
            </a:r>
          </a:p>
          <a:p>
            <a:pPr marL="0" marR="0">
              <a:lnSpc>
                <a:spcPct val="107000"/>
              </a:lnSpc>
              <a:spcBef>
                <a:spcPts val="0"/>
              </a:spcBef>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 may be thinking that this all sounds great in theory, but wonder how it works in practice.  So let me just tell you.  In my club, our membership numbers had slowly been declining from 135 to 75 over the course of 15 years.  </a:t>
            </a:r>
          </a:p>
          <a:p>
            <a:pPr marL="0" marR="0">
              <a:lnSpc>
                <a:spcPct val="107000"/>
              </a:lnSpc>
              <a:spcBef>
                <a:spcPts val="0"/>
              </a:spcBef>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Club leadership decided to be intentional about focusing on removing barriers and creating opportunities for membership.  </a:t>
            </a:r>
          </a:p>
          <a:p>
            <a:pPr marL="0" marR="0">
              <a:lnSpc>
                <a:spcPct val="107000"/>
              </a:lnSpc>
              <a:spcBef>
                <a:spcPts val="0"/>
              </a:spcBef>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Through implementation of the Active Service and Active Social membership options, we gained 7 new members and retained 8 and grew our total membership to its current total at 87.  That means that currently, 15% of our club members exist as a result of alternative membership types.  </a:t>
            </a:r>
          </a:p>
          <a:p>
            <a:pPr>
              <a:lnSpc>
                <a:spcPct val="107000"/>
              </a:lnSpc>
              <a:spcAft>
                <a:spcPts val="800"/>
              </a:spcAft>
            </a:pPr>
            <a:endParaRPr lang="en-US" sz="1600" dirty="0">
              <a:latin typeface="Arial"/>
              <a:ea typeface="Calibri"/>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652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D6C8861-4774-49A9-8ECB-BBA845AF8E7E}"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7881E34-CEBC-4E20-AEB5-B7450E8CC59A}"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5EABA59-D5E9-4F5E-AFAC-6FC6E29D5B05}"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D6C8861-4774-49A9-8ECB-BBA845AF8E7E}" type="slidenum">
              <a:rPr lang="en-US" altLang="en-US"/>
              <a:pPr>
                <a:defRPr/>
              </a:pPr>
              <a:t>‹#›</a:t>
            </a:fld>
            <a:endParaRPr lang="en-US" altLang="en-US"/>
          </a:p>
        </p:txBody>
      </p:sp>
    </p:spTree>
    <p:extLst>
      <p:ext uri="{BB962C8B-B14F-4D97-AF65-F5344CB8AC3E}">
        <p14:creationId xmlns:p14="http://schemas.microsoft.com/office/powerpoint/2010/main" val="1904353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2EC95E-BBD8-4A22-8D98-E049EA685478}" type="slidenum">
              <a:rPr lang="en-US" altLang="en-US"/>
              <a:pPr>
                <a:defRPr/>
              </a:pPr>
              <a:t>‹#›</a:t>
            </a:fld>
            <a:endParaRPr lang="en-US" altLang="en-US"/>
          </a:p>
        </p:txBody>
      </p:sp>
    </p:spTree>
    <p:extLst>
      <p:ext uri="{BB962C8B-B14F-4D97-AF65-F5344CB8AC3E}">
        <p14:creationId xmlns:p14="http://schemas.microsoft.com/office/powerpoint/2010/main" val="964734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4A5E18A-8200-4F77-9BAA-DCB49E2CE4C2}" type="slidenum">
              <a:rPr lang="en-US" altLang="en-US"/>
              <a:pPr>
                <a:defRPr/>
              </a:pPr>
              <a:t>‹#›</a:t>
            </a:fld>
            <a:endParaRPr lang="en-US" altLang="en-US"/>
          </a:p>
        </p:txBody>
      </p:sp>
    </p:spTree>
    <p:extLst>
      <p:ext uri="{BB962C8B-B14F-4D97-AF65-F5344CB8AC3E}">
        <p14:creationId xmlns:p14="http://schemas.microsoft.com/office/powerpoint/2010/main" val="4148299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3541EFB-34ED-4C3F-849C-9E68143D44E7}" type="slidenum">
              <a:rPr lang="en-US" altLang="en-US"/>
              <a:pPr>
                <a:defRPr/>
              </a:pPr>
              <a:t>‹#›</a:t>
            </a:fld>
            <a:endParaRPr lang="en-US" altLang="en-US"/>
          </a:p>
        </p:txBody>
      </p:sp>
    </p:spTree>
    <p:extLst>
      <p:ext uri="{BB962C8B-B14F-4D97-AF65-F5344CB8AC3E}">
        <p14:creationId xmlns:p14="http://schemas.microsoft.com/office/powerpoint/2010/main" val="253502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7227684-6CA2-4548-98D6-BAF1D8A9F5D8}" type="slidenum">
              <a:rPr lang="en-US" altLang="en-US"/>
              <a:pPr>
                <a:defRPr/>
              </a:pPr>
              <a:t>‹#›</a:t>
            </a:fld>
            <a:endParaRPr lang="en-US" altLang="en-US"/>
          </a:p>
        </p:txBody>
      </p:sp>
    </p:spTree>
    <p:extLst>
      <p:ext uri="{BB962C8B-B14F-4D97-AF65-F5344CB8AC3E}">
        <p14:creationId xmlns:p14="http://schemas.microsoft.com/office/powerpoint/2010/main" val="107068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DD441CC-D5B1-46E0-A716-DD8AF9366DE3}" type="slidenum">
              <a:rPr lang="en-US" altLang="en-US"/>
              <a:pPr>
                <a:defRPr/>
              </a:pPr>
              <a:t>‹#›</a:t>
            </a:fld>
            <a:endParaRPr lang="en-US" altLang="en-US"/>
          </a:p>
        </p:txBody>
      </p:sp>
    </p:spTree>
    <p:extLst>
      <p:ext uri="{BB962C8B-B14F-4D97-AF65-F5344CB8AC3E}">
        <p14:creationId xmlns:p14="http://schemas.microsoft.com/office/powerpoint/2010/main" val="350533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16B91B2-A0AD-45ED-95A2-E8FE8999247F}" type="slidenum">
              <a:rPr lang="en-US" altLang="en-US"/>
              <a:pPr>
                <a:defRPr/>
              </a:pPr>
              <a:t>‹#›</a:t>
            </a:fld>
            <a:endParaRPr lang="en-US" altLang="en-US"/>
          </a:p>
        </p:txBody>
      </p:sp>
    </p:spTree>
    <p:extLst>
      <p:ext uri="{BB962C8B-B14F-4D97-AF65-F5344CB8AC3E}">
        <p14:creationId xmlns:p14="http://schemas.microsoft.com/office/powerpoint/2010/main" val="450224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22677A5-DDA9-4BD7-A0E1-6B1336BC8519}" type="slidenum">
              <a:rPr lang="en-US" altLang="en-US"/>
              <a:pPr>
                <a:defRPr/>
              </a:pPr>
              <a:t>‹#›</a:t>
            </a:fld>
            <a:endParaRPr lang="en-US" altLang="en-US"/>
          </a:p>
        </p:txBody>
      </p:sp>
    </p:spTree>
    <p:extLst>
      <p:ext uri="{BB962C8B-B14F-4D97-AF65-F5344CB8AC3E}">
        <p14:creationId xmlns:p14="http://schemas.microsoft.com/office/powerpoint/2010/main" val="2127870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2EC95E-BBD8-4A22-8D98-E049EA685478}"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8B9E2C3-CA42-4D6F-BC95-943DEFDD9095}" type="slidenum">
              <a:rPr lang="en-US" altLang="en-US"/>
              <a:pPr>
                <a:defRPr/>
              </a:pPr>
              <a:t>‹#›</a:t>
            </a:fld>
            <a:endParaRPr lang="en-US" altLang="en-US"/>
          </a:p>
        </p:txBody>
      </p:sp>
    </p:spTree>
    <p:extLst>
      <p:ext uri="{BB962C8B-B14F-4D97-AF65-F5344CB8AC3E}">
        <p14:creationId xmlns:p14="http://schemas.microsoft.com/office/powerpoint/2010/main" val="1918105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7881E34-CEBC-4E20-AEB5-B7450E8CC59A}" type="slidenum">
              <a:rPr lang="en-US" altLang="en-US"/>
              <a:pPr>
                <a:defRPr/>
              </a:pPr>
              <a:t>‹#›</a:t>
            </a:fld>
            <a:endParaRPr lang="en-US" altLang="en-US"/>
          </a:p>
        </p:txBody>
      </p:sp>
    </p:spTree>
    <p:extLst>
      <p:ext uri="{BB962C8B-B14F-4D97-AF65-F5344CB8AC3E}">
        <p14:creationId xmlns:p14="http://schemas.microsoft.com/office/powerpoint/2010/main" val="2957363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5EABA59-D5E9-4F5E-AFAC-6FC6E29D5B05}" type="slidenum">
              <a:rPr lang="en-US" altLang="en-US"/>
              <a:pPr>
                <a:defRPr/>
              </a:pPr>
              <a:t>‹#›</a:t>
            </a:fld>
            <a:endParaRPr lang="en-US" altLang="en-US"/>
          </a:p>
        </p:txBody>
      </p:sp>
    </p:spTree>
    <p:extLst>
      <p:ext uri="{BB962C8B-B14F-4D97-AF65-F5344CB8AC3E}">
        <p14:creationId xmlns:p14="http://schemas.microsoft.com/office/powerpoint/2010/main" val="1801187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1050B74-A3B9-4B2E-A012-45E708F2C78B}" type="slidenum">
              <a:rPr lang="en-US" altLang="en-US"/>
              <a:pPr>
                <a:defRPr/>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8019B485-03C5-4E91-8358-0479D1C7C366}" type="slidenum">
              <a:rPr lang="en-US" altLang="en-US"/>
              <a:pPr>
                <a:defRPr/>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1DC46F7-13BB-419C-9FD5-AAC840D2EA6C}" type="slidenum">
              <a:rPr lang="en-US" altLang="en-US"/>
              <a:pPr>
                <a:defRPr/>
              </a:pPr>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086E4735-E1AE-48F4-9CEB-3975E83F0C32}" type="slidenum">
              <a:rPr lang="en-US" altLang="en-US"/>
              <a:pPr>
                <a:defRPr/>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p:cNvSpPr>
            <a:spLocks noGrp="1" noChangeArrowheads="1"/>
          </p:cNvSpPr>
          <p:nvPr>
            <p:ph type="sldNum" sz="quarter" idx="12"/>
          </p:nvPr>
        </p:nvSpPr>
        <p:spPr>
          <a:ln/>
        </p:spPr>
        <p:txBody>
          <a:bodyPr/>
          <a:lstStyle>
            <a:lvl1pPr>
              <a:defRPr/>
            </a:lvl1pPr>
          </a:lstStyle>
          <a:p>
            <a:pPr>
              <a:defRPr/>
            </a:pPr>
            <a:fld id="{A947C145-3279-44A8-8486-3C5C9DE070BF}" type="slidenum">
              <a:rPr lang="en-US" altLang="en-US"/>
              <a:pPr>
                <a:defRPr/>
              </a:pPr>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2"/>
          </p:nvPr>
        </p:nvSpPr>
        <p:spPr>
          <a:ln/>
        </p:spPr>
        <p:txBody>
          <a:bodyPr/>
          <a:lstStyle>
            <a:lvl1pPr>
              <a:defRPr/>
            </a:lvl1pPr>
          </a:lstStyle>
          <a:p>
            <a:pPr>
              <a:defRPr/>
            </a:pPr>
            <a:fld id="{B52379CC-F409-43ED-840A-3326E80984B5}" type="slidenum">
              <a:rPr lang="en-US" altLang="en-US"/>
              <a:pPr>
                <a:defRPr/>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8"/>
          <p:cNvSpPr>
            <a:spLocks noGrp="1" noChangeArrowheads="1"/>
          </p:cNvSpPr>
          <p:nvPr>
            <p:ph type="sldNum" sz="quarter" idx="12"/>
          </p:nvPr>
        </p:nvSpPr>
        <p:spPr>
          <a:ln/>
        </p:spPr>
        <p:txBody>
          <a:bodyPr/>
          <a:lstStyle>
            <a:lvl1pPr>
              <a:defRPr/>
            </a:lvl1pPr>
          </a:lstStyle>
          <a:p>
            <a:pPr>
              <a:defRPr/>
            </a:pPr>
            <a:fld id="{AC187FDB-13C5-4C9E-97D1-A90F63BDA239}"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4A5E18A-8200-4F77-9BAA-DCB49E2CE4C2}"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DD3BB6F0-0663-49C2-AFA8-5A19AA49BDA4}" type="slidenum">
              <a:rPr lang="en-US" altLang="en-US"/>
              <a:pPr>
                <a:defRPr/>
              </a:pPr>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1A441725-E665-4406-9583-B317ACF65A78}" type="slidenum">
              <a:rPr lang="en-US" altLang="en-US"/>
              <a:pPr>
                <a:defRPr/>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990F2CC0-4268-4764-AA39-1434D0808A64}" type="slidenum">
              <a:rPr lang="en-US" altLang="en-US"/>
              <a:pPr>
                <a:defRPr/>
              </a:pPr>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277C4EEE-3D0A-42B5-AF6C-17E942ADDF36}" type="slidenum">
              <a:rPr lang="en-US" altLang="en-US"/>
              <a:pPr>
                <a:defRPr/>
              </a:pPr>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1050B74-A3B9-4B2E-A012-45E708F2C78B}" type="slidenum">
              <a:rPr lang="en-US" altLang="en-US"/>
              <a:pPr>
                <a:defRPr/>
              </a:pPr>
              <a:t>‹#›</a:t>
            </a:fld>
            <a:endParaRPr lang="en-US" altLang="en-US"/>
          </a:p>
        </p:txBody>
      </p:sp>
    </p:spTree>
    <p:extLst>
      <p:ext uri="{BB962C8B-B14F-4D97-AF65-F5344CB8AC3E}">
        <p14:creationId xmlns:p14="http://schemas.microsoft.com/office/powerpoint/2010/main" val="3103521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8019B485-03C5-4E91-8358-0479D1C7C366}" type="slidenum">
              <a:rPr lang="en-US" altLang="en-US"/>
              <a:pPr>
                <a:defRPr/>
              </a:pPr>
              <a:t>‹#›</a:t>
            </a:fld>
            <a:endParaRPr lang="en-US" altLang="en-US"/>
          </a:p>
        </p:txBody>
      </p:sp>
    </p:spTree>
    <p:extLst>
      <p:ext uri="{BB962C8B-B14F-4D97-AF65-F5344CB8AC3E}">
        <p14:creationId xmlns:p14="http://schemas.microsoft.com/office/powerpoint/2010/main" val="2829071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1DC46F7-13BB-419C-9FD5-AAC840D2EA6C}" type="slidenum">
              <a:rPr lang="en-US" altLang="en-US"/>
              <a:pPr>
                <a:defRPr/>
              </a:pPr>
              <a:t>‹#›</a:t>
            </a:fld>
            <a:endParaRPr lang="en-US" altLang="en-US"/>
          </a:p>
        </p:txBody>
      </p:sp>
    </p:spTree>
    <p:extLst>
      <p:ext uri="{BB962C8B-B14F-4D97-AF65-F5344CB8AC3E}">
        <p14:creationId xmlns:p14="http://schemas.microsoft.com/office/powerpoint/2010/main" val="3511811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086E4735-E1AE-48F4-9CEB-3975E83F0C32}" type="slidenum">
              <a:rPr lang="en-US" altLang="en-US"/>
              <a:pPr>
                <a:defRPr/>
              </a:pPr>
              <a:t>‹#›</a:t>
            </a:fld>
            <a:endParaRPr lang="en-US" altLang="en-US"/>
          </a:p>
        </p:txBody>
      </p:sp>
    </p:spTree>
    <p:extLst>
      <p:ext uri="{BB962C8B-B14F-4D97-AF65-F5344CB8AC3E}">
        <p14:creationId xmlns:p14="http://schemas.microsoft.com/office/powerpoint/2010/main" val="3850192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p:cNvSpPr>
            <a:spLocks noGrp="1" noChangeArrowheads="1"/>
          </p:cNvSpPr>
          <p:nvPr>
            <p:ph type="sldNum" sz="quarter" idx="12"/>
          </p:nvPr>
        </p:nvSpPr>
        <p:spPr>
          <a:ln/>
        </p:spPr>
        <p:txBody>
          <a:bodyPr/>
          <a:lstStyle>
            <a:lvl1pPr>
              <a:defRPr/>
            </a:lvl1pPr>
          </a:lstStyle>
          <a:p>
            <a:pPr>
              <a:defRPr/>
            </a:pPr>
            <a:fld id="{A947C145-3279-44A8-8486-3C5C9DE070BF}" type="slidenum">
              <a:rPr lang="en-US" altLang="en-US"/>
              <a:pPr>
                <a:defRPr/>
              </a:pPr>
              <a:t>‹#›</a:t>
            </a:fld>
            <a:endParaRPr lang="en-US" altLang="en-US"/>
          </a:p>
        </p:txBody>
      </p:sp>
    </p:spTree>
    <p:extLst>
      <p:ext uri="{BB962C8B-B14F-4D97-AF65-F5344CB8AC3E}">
        <p14:creationId xmlns:p14="http://schemas.microsoft.com/office/powerpoint/2010/main" val="1557023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2"/>
          </p:nvPr>
        </p:nvSpPr>
        <p:spPr>
          <a:ln/>
        </p:spPr>
        <p:txBody>
          <a:bodyPr/>
          <a:lstStyle>
            <a:lvl1pPr>
              <a:defRPr/>
            </a:lvl1pPr>
          </a:lstStyle>
          <a:p>
            <a:pPr>
              <a:defRPr/>
            </a:pPr>
            <a:fld id="{B52379CC-F409-43ED-840A-3326E80984B5}" type="slidenum">
              <a:rPr lang="en-US" altLang="en-US"/>
              <a:pPr>
                <a:defRPr/>
              </a:pPr>
              <a:t>‹#›</a:t>
            </a:fld>
            <a:endParaRPr lang="en-US" altLang="en-US"/>
          </a:p>
        </p:txBody>
      </p:sp>
    </p:spTree>
    <p:extLst>
      <p:ext uri="{BB962C8B-B14F-4D97-AF65-F5344CB8AC3E}">
        <p14:creationId xmlns:p14="http://schemas.microsoft.com/office/powerpoint/2010/main" val="3616929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3541EFB-34ED-4C3F-849C-9E68143D44E7}"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8"/>
          <p:cNvSpPr>
            <a:spLocks noGrp="1" noChangeArrowheads="1"/>
          </p:cNvSpPr>
          <p:nvPr>
            <p:ph type="sldNum" sz="quarter" idx="12"/>
          </p:nvPr>
        </p:nvSpPr>
        <p:spPr>
          <a:ln/>
        </p:spPr>
        <p:txBody>
          <a:bodyPr/>
          <a:lstStyle>
            <a:lvl1pPr>
              <a:defRPr/>
            </a:lvl1pPr>
          </a:lstStyle>
          <a:p>
            <a:pPr>
              <a:defRPr/>
            </a:pPr>
            <a:fld id="{AC187FDB-13C5-4C9E-97D1-A90F63BDA239}" type="slidenum">
              <a:rPr lang="en-US" altLang="en-US"/>
              <a:pPr>
                <a:defRPr/>
              </a:pPr>
              <a:t>‹#›</a:t>
            </a:fld>
            <a:endParaRPr lang="en-US" altLang="en-US"/>
          </a:p>
        </p:txBody>
      </p:sp>
    </p:spTree>
    <p:extLst>
      <p:ext uri="{BB962C8B-B14F-4D97-AF65-F5344CB8AC3E}">
        <p14:creationId xmlns:p14="http://schemas.microsoft.com/office/powerpoint/2010/main" val="1613016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DD3BB6F0-0663-49C2-AFA8-5A19AA49BDA4}" type="slidenum">
              <a:rPr lang="en-US" altLang="en-US"/>
              <a:pPr>
                <a:defRPr/>
              </a:pPr>
              <a:t>‹#›</a:t>
            </a:fld>
            <a:endParaRPr lang="en-US" altLang="en-US"/>
          </a:p>
        </p:txBody>
      </p:sp>
    </p:spTree>
    <p:extLst>
      <p:ext uri="{BB962C8B-B14F-4D97-AF65-F5344CB8AC3E}">
        <p14:creationId xmlns:p14="http://schemas.microsoft.com/office/powerpoint/2010/main" val="3512440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1A441725-E665-4406-9583-B317ACF65A78}" type="slidenum">
              <a:rPr lang="en-US" altLang="en-US"/>
              <a:pPr>
                <a:defRPr/>
              </a:pPr>
              <a:t>‹#›</a:t>
            </a:fld>
            <a:endParaRPr lang="en-US" altLang="en-US"/>
          </a:p>
        </p:txBody>
      </p:sp>
    </p:spTree>
    <p:extLst>
      <p:ext uri="{BB962C8B-B14F-4D97-AF65-F5344CB8AC3E}">
        <p14:creationId xmlns:p14="http://schemas.microsoft.com/office/powerpoint/2010/main" val="19933858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990F2CC0-4268-4764-AA39-1434D0808A64}" type="slidenum">
              <a:rPr lang="en-US" altLang="en-US"/>
              <a:pPr>
                <a:defRPr/>
              </a:pPr>
              <a:t>‹#›</a:t>
            </a:fld>
            <a:endParaRPr lang="en-US" altLang="en-US"/>
          </a:p>
        </p:txBody>
      </p:sp>
    </p:spTree>
    <p:extLst>
      <p:ext uri="{BB962C8B-B14F-4D97-AF65-F5344CB8AC3E}">
        <p14:creationId xmlns:p14="http://schemas.microsoft.com/office/powerpoint/2010/main" val="1243222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277C4EEE-3D0A-42B5-AF6C-17E942ADDF36}" type="slidenum">
              <a:rPr lang="en-US" altLang="en-US"/>
              <a:pPr>
                <a:defRPr/>
              </a:pPr>
              <a:t>‹#›</a:t>
            </a:fld>
            <a:endParaRPr lang="en-US" altLang="en-US"/>
          </a:p>
        </p:txBody>
      </p:sp>
    </p:spTree>
    <p:extLst>
      <p:ext uri="{BB962C8B-B14F-4D97-AF65-F5344CB8AC3E}">
        <p14:creationId xmlns:p14="http://schemas.microsoft.com/office/powerpoint/2010/main" val="480984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C80F02B-769A-4B9A-9B5D-05DC12FA092E}" type="datetimeFigureOut">
              <a:rPr lang="en-US"/>
              <a:pPr>
                <a:defRPr/>
              </a:pPr>
              <a:t>4/19/2024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0A0FB-F397-447B-8764-22EB4CB52734}" type="slidenum">
              <a:rPr lang="en-US" altLang="en-US"/>
              <a:pPr>
                <a:defRPr/>
              </a:pPr>
              <a:t>‹#›</a:t>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CAE66B-1FBA-4809-83E9-671AC98974AA}" type="datetimeFigureOut">
              <a:rPr lang="en-US"/>
              <a:pPr>
                <a:defRPr/>
              </a:pPr>
              <a:t>4/19/2024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9ABC5A-F33D-4C7F-B038-34442F427D48}" type="slidenum">
              <a:rPr lang="en-US" altLang="en-US"/>
              <a:pPr>
                <a:defRPr/>
              </a:pPr>
              <a:t>‹#›</a:t>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26092CE-A270-4D5A-8DC6-3A0704A44B62}" type="datetimeFigureOut">
              <a:rPr lang="en-US"/>
              <a:pPr>
                <a:defRPr/>
              </a:pPr>
              <a:t>4/19/2024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FC1FC6-CA48-4E7B-ADA4-1A7CC60FFA4C}" type="slidenum">
              <a:rPr lang="en-US" altLang="en-US"/>
              <a:pPr>
                <a:defRPr/>
              </a:pPr>
              <a:t>‹#›</a:t>
            </a:fld>
            <a:endParaRPr lang="en-US"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9900" y="1620838"/>
            <a:ext cx="4037013"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1620838"/>
            <a:ext cx="4038600"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57FE9FA-AC70-4F07-B535-9C52F58E6786}" type="datetimeFigureOut">
              <a:rPr lang="en-US"/>
              <a:pPr>
                <a:defRPr/>
              </a:pPr>
              <a:t>4/19/2024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6D2679-4E65-4068-BF87-053205FEC466}" type="slidenum">
              <a:rPr lang="en-US" altLang="en-US"/>
              <a:pPr>
                <a:defRPr/>
              </a:pPr>
              <a:t>‹#›</a:t>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928D1D-F0BB-4E23-9942-94BE0D32DF4A}" type="datetimeFigureOut">
              <a:rPr lang="en-US"/>
              <a:pPr>
                <a:defRPr/>
              </a:pPr>
              <a:t>4/19/2024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6E9052-7BBC-4FB1-B1B2-9D386EDD3E9B}"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7227684-6CA2-4548-98D6-BAF1D8A9F5D8}" type="slidenum">
              <a:rPr lang="en-US" altLang="en-US"/>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2318DC7-2902-401E-8637-DA5929A37C50}" type="datetimeFigureOut">
              <a:rPr lang="en-US"/>
              <a:pPr>
                <a:defRPr/>
              </a:pPr>
              <a:t>4/19/2024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2B99A70-16BC-410C-944C-91DF825BE1F5}" type="slidenum">
              <a:rPr lang="en-US" altLang="en-US"/>
              <a:pPr>
                <a:defRPr/>
              </a:pPr>
              <a:t>‹#›</a:t>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5A883F-347D-41AE-B690-7B91815D8821}" type="datetimeFigureOut">
              <a:rPr lang="en-US"/>
              <a:pPr>
                <a:defRPr/>
              </a:pPr>
              <a:t>4/19/2024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F539EE-0125-4518-AEA6-C7ABA752462E}" type="slidenum">
              <a:rPr lang="en-US" altLang="en-US"/>
              <a:pPr>
                <a:defRPr/>
              </a:pPr>
              <a:t>‹#›</a:t>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1AC841A-3AD2-43FC-B739-2C14F0B3038A}" type="datetimeFigureOut">
              <a:rPr lang="en-US"/>
              <a:pPr>
                <a:defRPr/>
              </a:pPr>
              <a:t>4/19/2024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624880-BA39-4840-B9DA-12149F1416C9}" type="slidenum">
              <a:rPr lang="en-US" altLang="en-US"/>
              <a:pPr>
                <a:defRPr/>
              </a:pPr>
              <a:t>‹#›</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D89ED3D-0978-4E2E-9953-DB158CD04691}" type="datetimeFigureOut">
              <a:rPr lang="en-US"/>
              <a:pPr>
                <a:defRPr/>
              </a:pPr>
              <a:t>4/19/2024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92B9BE-9FCC-4AFD-A5BF-3CC4273913FA}" type="slidenum">
              <a:rPr lang="en-US" altLang="en-US"/>
              <a:pPr>
                <a:defRPr/>
              </a:pPr>
              <a:t>‹#›</a:t>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4F71DD-781D-42D6-AC97-651978499477}" type="datetimeFigureOut">
              <a:rPr lang="en-US"/>
              <a:pPr>
                <a:defRPr/>
              </a:pPr>
              <a:t>4/19/2024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B9A2CC-B67A-4D12-810D-06769B486EC3}" type="slidenum">
              <a:rPr lang="en-US" altLang="en-US"/>
              <a:pPr>
                <a:defRPr/>
              </a:pPr>
              <a:t>‹#›</a:t>
            </a:fld>
            <a:endParaRPr lang="en-US"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4638"/>
            <a:ext cx="2058988" cy="587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29325" cy="58721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CB68C-690B-4310-8CB5-99CCCEF61C8E}" type="datetimeFigureOut">
              <a:rPr lang="en-US"/>
              <a:pPr>
                <a:defRPr/>
              </a:pPr>
              <a:t>4/19/2024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8D80EB-1D83-4069-873C-B29339E1EB74}" type="slidenum">
              <a:rPr lang="en-US" altLang="en-US"/>
              <a:pPr>
                <a:defRPr/>
              </a:pPr>
              <a:t>‹#›</a:t>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FCF86BF-D720-4E9F-AF3F-F102AD4D3F82}" type="slidenum">
              <a:rPr lang="en-US" altLang="en-US"/>
              <a:pPr>
                <a:defRPr/>
              </a:pPr>
              <a:t>‹#›</a:t>
            </a:fld>
            <a:endParaRPr lang="en-US"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597DE592-F61C-4B83-80C1-46F6D14E4A8D}" type="slidenum">
              <a:rPr lang="en-US" altLang="en-US"/>
              <a:pPr>
                <a:defRPr/>
              </a:pPr>
              <a:t>‹#›</a:t>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C7E9C95-080A-480E-92F9-6A53FE53FCBB}" type="slidenum">
              <a:rPr lang="en-US" altLang="en-US"/>
              <a:pPr>
                <a:defRPr/>
              </a:pPr>
              <a:t>‹#›</a:t>
            </a:fld>
            <a:endParaRPr lang="en-US"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9900" y="1620838"/>
            <a:ext cx="4037013"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1620838"/>
            <a:ext cx="4038600"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81168A16-25FD-4F99-8ADE-59B5DEB6510C}"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DD441CC-D5B1-46E0-A716-DD8AF9366DE3}" type="slidenum">
              <a:rPr lang="en-US" altLang="en-US"/>
              <a:pPr>
                <a:defRPr/>
              </a:pPr>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2172E8F7-E964-49E8-B929-6EE9D372291F}" type="slidenum">
              <a:rPr lang="en-US" altLang="en-US"/>
              <a:pPr>
                <a:defRPr/>
              </a:pPr>
              <a:t>‹#›</a:t>
            </a:fld>
            <a:endParaRPr lang="en-US"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322676CF-A636-4964-9ABB-8870E35DF276}" type="slidenum">
              <a:rPr lang="en-US" altLang="en-US"/>
              <a:pPr>
                <a:defRPr/>
              </a:pPr>
              <a:t>‹#›</a:t>
            </a:fld>
            <a:endParaRPr lang="en-US"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D81EECC8-745E-4216-9576-85535FE5B457}" type="slidenum">
              <a:rPr lang="en-US" altLang="en-US"/>
              <a:pPr>
                <a:defRPr/>
              </a:pPr>
              <a:t>‹#›</a:t>
            </a:fld>
            <a:endParaRPr lang="en-US"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AA7E3ED-91DE-49E0-9FAC-419E756B95CE}" type="slidenum">
              <a:rPr lang="en-US" altLang="en-US"/>
              <a:pPr>
                <a:defRPr/>
              </a:pPr>
              <a:t>‹#›</a:t>
            </a:fld>
            <a:endParaRPr lang="en-US"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31B9F39-11A7-4004-9F7E-55B78E368B24}" type="slidenum">
              <a:rPr lang="en-US" altLang="en-US"/>
              <a:pPr>
                <a:defRPr/>
              </a:pPr>
              <a:t>‹#›</a:t>
            </a:fld>
            <a:endParaRPr lang="en-US"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3CEC244-2B16-41FC-9C12-9F7A0CFBDD43}" type="slidenum">
              <a:rPr lang="en-US" altLang="en-US"/>
              <a:pPr>
                <a:defRPr/>
              </a:pPr>
              <a:t>‹#›</a:t>
            </a:fld>
            <a:endParaRPr lang="en-US"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4638"/>
            <a:ext cx="2058988" cy="587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29325" cy="58721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4A76C0FD-B7A0-4496-9CC9-48E976406591}" type="slidenum">
              <a:rPr lang="en-US" altLang="en-US"/>
              <a:pPr>
                <a:defRPr/>
              </a:pPr>
              <a:t>‹#›</a:t>
            </a:fld>
            <a:endParaRPr lang="en-US"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811" y="4120064"/>
            <a:ext cx="11503204" cy="465667"/>
          </a:xfrm>
        </p:spPr>
        <p:txBody>
          <a:bodyPr>
            <a:noAutofit/>
          </a:bodyPr>
          <a:lstStyle>
            <a:lvl1pPr marL="0" indent="0" algn="ctr">
              <a:buNone/>
              <a:defRPr lang="en-US" sz="3199" b="1" kern="1200" dirty="0">
                <a:solidFill>
                  <a:srgbClr val="005DAA"/>
                </a:solidFill>
                <a:latin typeface="+mn-lt"/>
                <a:ea typeface="+mn-ea"/>
                <a:cs typeface="+mn-cs"/>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811" y="3298133"/>
            <a:ext cx="11503204" cy="821931"/>
          </a:xfrm>
        </p:spPr>
        <p:txBody>
          <a:bodyPr tIns="0" bIns="91440" anchor="b">
            <a:normAutofit/>
          </a:bodyPr>
          <a:lstStyle>
            <a:lvl1pPr marL="0" indent="0" algn="ctr" defTabSz="914126" rtl="0" eaLnBrk="1" latinLnBrk="0" hangingPunct="1">
              <a:buNone/>
              <a:defRPr lang="en-US" sz="4799"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6894" y="5818393"/>
            <a:ext cx="1883282"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77" y="323243"/>
            <a:ext cx="2608947" cy="2619982"/>
          </a:xfrm>
          <a:prstGeom prst="rect">
            <a:avLst/>
          </a:prstGeom>
        </p:spPr>
      </p:pic>
    </p:spTree>
    <p:extLst>
      <p:ext uri="{BB962C8B-B14F-4D97-AF65-F5344CB8AC3E}">
        <p14:creationId xmlns:p14="http://schemas.microsoft.com/office/powerpoint/2010/main" val="1677627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4335" y="1"/>
            <a:ext cx="6955747" cy="6857999"/>
          </a:xfrm>
        </p:spPr>
        <p:txBody>
          <a:bodyPr anchor="ctr" anchorCtr="0">
            <a:normAutofit/>
          </a:bodyPr>
          <a:lstStyle>
            <a:lvl1pPr marL="0" indent="0">
              <a:buNone/>
              <a:defRPr sz="1999">
                <a:solidFill>
                  <a:srgbClr val="48595D"/>
                </a:solidFill>
              </a:defRPr>
            </a:lvl1pPr>
            <a:lvl2pPr marL="457063" indent="-228531">
              <a:defRPr sz="1999">
                <a:solidFill>
                  <a:srgbClr val="48595D"/>
                </a:solidFill>
              </a:defRPr>
            </a:lvl2pPr>
            <a:lvl3pPr marL="685594" indent="-228531">
              <a:defRPr sz="1799">
                <a:solidFill>
                  <a:srgbClr val="48595D"/>
                </a:solidFill>
              </a:defRPr>
            </a:lvl3pPr>
            <a:lvl4pPr marL="914126" indent="-228531">
              <a:defRPr sz="1600">
                <a:solidFill>
                  <a:srgbClr val="48595D"/>
                </a:solidFill>
              </a:defRPr>
            </a:lvl4pPr>
            <a:lvl5pPr marL="1142657" indent="-228531">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348" y="0"/>
            <a:ext cx="3902545" cy="6858000"/>
          </a:xfrm>
        </p:spPr>
        <p:txBody>
          <a:bodyPr tIns="0" bIns="91440" anchor="ctr" anchorCtr="0"/>
          <a:lstStyle>
            <a:lvl1pPr>
              <a:defRPr lang="en-US" sz="3599" b="1" kern="1200" dirty="0">
                <a:solidFill>
                  <a:srgbClr val="D91B5C"/>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716311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5575" y="679623"/>
            <a:ext cx="4515960"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063" indent="-228531">
              <a:defRPr sz="1200">
                <a:solidFill>
                  <a:srgbClr val="48595D"/>
                </a:solidFill>
              </a:defRPr>
            </a:lvl2pPr>
            <a:lvl3pPr marL="685594" indent="-228531">
              <a:defRPr sz="1200">
                <a:solidFill>
                  <a:srgbClr val="48595D"/>
                </a:solidFill>
              </a:defRPr>
            </a:lvl3pPr>
            <a:lvl4pPr marL="914126" indent="-228531">
              <a:defRPr sz="1200">
                <a:solidFill>
                  <a:srgbClr val="48595D"/>
                </a:solidFill>
              </a:defRPr>
            </a:lvl4pPr>
            <a:lvl5pPr marL="1142657" indent="-228531">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222" y="0"/>
            <a:ext cx="2376821" cy="6858000"/>
          </a:xfrm>
        </p:spPr>
        <p:txBody>
          <a:bodyPr tIns="0" bIns="91440" anchor="ctr" anchorCtr="0"/>
          <a:lstStyle>
            <a:lvl1pPr>
              <a:defRPr lang="en-US" sz="3599" b="1" kern="1200" dirty="0">
                <a:solidFill>
                  <a:srgbClr val="D91B5C"/>
                </a:solidFill>
                <a:latin typeface="+mj-lt"/>
                <a:ea typeface="+mj-ea"/>
                <a:cs typeface="+mj-cs"/>
              </a:defRPr>
            </a:lvl1pPr>
          </a:lstStyle>
          <a:p>
            <a:r>
              <a:rPr lang="en-US"/>
              <a:t>Click to edit Master title style</a:t>
            </a:r>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2860" y="2"/>
            <a:ext cx="4140658" cy="6857999"/>
          </a:xfrm>
        </p:spPr>
        <p:txBody>
          <a:bodyPr anchor="ctr" anchorCtr="0"/>
          <a:lstStyle/>
          <a:p>
            <a:r>
              <a:rPr lang="en-US"/>
              <a:t>Click icon to add picture</a:t>
            </a:r>
          </a:p>
        </p:txBody>
      </p:sp>
    </p:spTree>
    <p:extLst>
      <p:ext uri="{BB962C8B-B14F-4D97-AF65-F5344CB8AC3E}">
        <p14:creationId xmlns:p14="http://schemas.microsoft.com/office/powerpoint/2010/main" val="316444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16B91B2-A0AD-45ED-95A2-E8FE8999247F}" type="slidenum">
              <a:rPr lang="en-US" altLang="en-US"/>
              <a:pPr>
                <a:defRPr/>
              </a:pPr>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88825"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88825"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063" indent="0" algn="l">
              <a:buNone/>
              <a:defRPr sz="6598" b="1" cap="all" baseline="0">
                <a:solidFill>
                  <a:schemeClr val="bg1"/>
                </a:solidFill>
                <a:latin typeface="+mj-lt"/>
              </a:defRPr>
            </a:lvl1pPr>
            <a:lvl2pPr marL="0" indent="0" algn="ctr">
              <a:buNone/>
              <a:defRPr sz="1999">
                <a:solidFill>
                  <a:schemeClr val="bg1"/>
                </a:solidFill>
              </a:defRPr>
            </a:lvl2pPr>
            <a:lvl3pPr>
              <a:defRPr sz="1799"/>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47099" y="115571"/>
            <a:ext cx="42322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868695943"/>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1"/>
            <a:ext cx="12188825"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1"/>
            <a:ext cx="12188825"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249" rtlCol="0" anchor="b"/>
          <a:lstStyle/>
          <a:p>
            <a:pPr algn="l"/>
            <a:r>
              <a:rPr lang="en-US">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88825"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256" y="5297713"/>
            <a:ext cx="9730503" cy="635000"/>
          </a:xfrm>
        </p:spPr>
        <p:txBody>
          <a:bodyPr>
            <a:normAutofit/>
          </a:bodyPr>
          <a:lstStyle>
            <a:lvl1pPr marL="0" indent="0" algn="l">
              <a:buNone/>
              <a:defRPr sz="4399" b="1" cap="all" baseline="0">
                <a:solidFill>
                  <a:srgbClr val="01B0E3"/>
                </a:solidFill>
                <a:latin typeface="+mj-lt"/>
              </a:defRPr>
            </a:lvl1pPr>
            <a:lvl2pPr marL="0" indent="0" algn="ctr">
              <a:buNone/>
              <a:defRPr sz="1999">
                <a:solidFill>
                  <a:schemeClr val="bg1"/>
                </a:solidFill>
              </a:defRPr>
            </a:lvl2pPr>
            <a:lvl3pPr>
              <a:defRPr sz="1799"/>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256" y="6042780"/>
            <a:ext cx="9730503" cy="465667"/>
          </a:xfrm>
        </p:spPr>
        <p:txBody>
          <a:bodyPr>
            <a:noAutofit/>
          </a:bodyPr>
          <a:lstStyle>
            <a:lvl1pPr marL="0" indent="0" algn="l">
              <a:buNone/>
              <a:defRPr sz="2799" b="1">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Type your Rotary club name 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47099" y="115571"/>
            <a:ext cx="42322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380" y="5878558"/>
            <a:ext cx="1871597" cy="703131"/>
          </a:xfrm>
          <a:prstGeom prst="rect">
            <a:avLst/>
          </a:prstGeom>
        </p:spPr>
      </p:pic>
    </p:spTree>
    <p:extLst>
      <p:ext uri="{BB962C8B-B14F-4D97-AF65-F5344CB8AC3E}">
        <p14:creationId xmlns:p14="http://schemas.microsoft.com/office/powerpoint/2010/main" val="27329540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1"/>
            <a:ext cx="12188825"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1"/>
            <a:ext cx="12188825"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249" rtlCol="0" anchor="b"/>
          <a:lstStyle/>
          <a:p>
            <a:pPr algn="l"/>
            <a:r>
              <a:rPr lang="en-US">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88825"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256" y="5297713"/>
            <a:ext cx="9730503" cy="635000"/>
          </a:xfrm>
        </p:spPr>
        <p:txBody>
          <a:bodyPr>
            <a:normAutofit/>
          </a:bodyPr>
          <a:lstStyle>
            <a:lvl1pPr marL="0" indent="0" algn="l">
              <a:buNone/>
              <a:defRPr sz="4399" b="1" cap="all" baseline="0">
                <a:solidFill>
                  <a:schemeClr val="bg1"/>
                </a:solidFill>
                <a:latin typeface="+mj-lt"/>
              </a:defRPr>
            </a:lvl1pPr>
            <a:lvl2pPr marL="0" indent="0" algn="ctr">
              <a:buNone/>
              <a:defRPr sz="1999">
                <a:solidFill>
                  <a:schemeClr val="bg1"/>
                </a:solidFill>
              </a:defRPr>
            </a:lvl2pPr>
            <a:lvl3pPr>
              <a:defRPr sz="1799"/>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256" y="6042780"/>
            <a:ext cx="9730503" cy="465667"/>
          </a:xfrm>
        </p:spPr>
        <p:txBody>
          <a:bodyPr>
            <a:noAutofit/>
          </a:bodyPr>
          <a:lstStyle>
            <a:lvl1pPr marL="0" indent="0" algn="l">
              <a:buNone/>
              <a:defRPr sz="2799" b="1">
                <a:solidFill>
                  <a:srgbClr val="333333"/>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47099" y="115571"/>
            <a:ext cx="42322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380" y="5878558"/>
            <a:ext cx="1871597" cy="703131"/>
          </a:xfrm>
          <a:prstGeom prst="rect">
            <a:avLst/>
          </a:prstGeom>
        </p:spPr>
      </p:pic>
    </p:spTree>
    <p:extLst>
      <p:ext uri="{BB962C8B-B14F-4D97-AF65-F5344CB8AC3E}">
        <p14:creationId xmlns:p14="http://schemas.microsoft.com/office/powerpoint/2010/main" val="2437551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88825"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47099" y="115571"/>
            <a:ext cx="42322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983205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1"/>
            <a:ext cx="12188825"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47099" y="115571"/>
            <a:ext cx="42322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00394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88825"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0901" y="1"/>
            <a:ext cx="11503204"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00" y="2142067"/>
            <a:ext cx="11503203" cy="4034896"/>
          </a:xfrm>
        </p:spPr>
        <p:txBody>
          <a:bodyPr>
            <a:normAutofit/>
          </a:bodyPr>
          <a:lstStyle>
            <a:lvl1pPr>
              <a:defRPr sz="2399">
                <a:solidFill>
                  <a:srgbClr val="333333"/>
                </a:solidFill>
              </a:defRPr>
            </a:lvl1pPr>
            <a:lvl2pPr marL="457063" indent="-228531">
              <a:defRPr sz="1999">
                <a:solidFill>
                  <a:srgbClr val="333333"/>
                </a:solidFill>
              </a:defRPr>
            </a:lvl2pPr>
            <a:lvl3pPr marL="685594" indent="-228531">
              <a:defRPr sz="1799">
                <a:solidFill>
                  <a:srgbClr val="333333"/>
                </a:solidFill>
              </a:defRPr>
            </a:lvl3pPr>
            <a:lvl4pPr marL="914126" indent="-228531">
              <a:defRPr sz="1600">
                <a:solidFill>
                  <a:srgbClr val="333333"/>
                </a:solidFill>
              </a:defRPr>
            </a:lvl4pPr>
            <a:lvl5pPr marL="1142657" indent="-228531">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47099" y="115571"/>
            <a:ext cx="42322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287275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88825"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0901" y="1"/>
            <a:ext cx="11503204"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00" y="2436812"/>
            <a:ext cx="11503203" cy="3836989"/>
          </a:xfrm>
        </p:spPr>
        <p:txBody>
          <a:bodyPr>
            <a:normAutofit/>
          </a:bodyPr>
          <a:lstStyle>
            <a:lvl1pPr>
              <a:defRPr sz="2399">
                <a:solidFill>
                  <a:srgbClr val="333333"/>
                </a:solidFill>
              </a:defRPr>
            </a:lvl1pPr>
            <a:lvl2pPr marL="457063" indent="-228531">
              <a:defRPr sz="1999">
                <a:solidFill>
                  <a:srgbClr val="333333"/>
                </a:solidFill>
              </a:defRPr>
            </a:lvl2pPr>
            <a:lvl3pPr marL="685594" indent="-228531">
              <a:defRPr sz="1799">
                <a:solidFill>
                  <a:srgbClr val="333333"/>
                </a:solidFill>
              </a:defRPr>
            </a:lvl3pPr>
            <a:lvl4pPr marL="914126" indent="-228531">
              <a:defRPr sz="1600">
                <a:solidFill>
                  <a:srgbClr val="333333"/>
                </a:solidFill>
              </a:defRPr>
            </a:lvl4pPr>
            <a:lvl5pPr marL="1142657" indent="-228531">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00" y="1796133"/>
            <a:ext cx="11503203" cy="615279"/>
          </a:xfrm>
        </p:spPr>
        <p:txBody>
          <a:bodyPr>
            <a:normAutofit/>
          </a:bodyPr>
          <a:lstStyle>
            <a:lvl1pPr marL="0" indent="0" algn="l">
              <a:buNone/>
              <a:defRPr sz="2399" b="1" cap="all" baseline="0">
                <a:solidFill>
                  <a:srgbClr val="333333"/>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47099" y="115571"/>
            <a:ext cx="42322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5959390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88825"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47099" y="6356351"/>
            <a:ext cx="423224" cy="365125"/>
          </a:xfrm>
        </p:spPr>
        <p:txBody>
          <a:bodyPr/>
          <a:lstStyle/>
          <a:p>
            <a:fld id="{97A94E25-127B-4C48-AF96-44BA7B823777}" type="slidenum">
              <a:rPr lang="en-US" smtClean="0"/>
              <a:t>‹#›</a:t>
            </a:fld>
            <a:endParaRPr lang="en-US"/>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0901" y="1"/>
            <a:ext cx="11503204"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47099" y="115571"/>
            <a:ext cx="423224" cy="365125"/>
          </a:xfrm>
          <a:prstGeom prst="rect">
            <a:avLst/>
          </a:prstGeom>
        </p:spPr>
        <p:txBody>
          <a:bodyPr vert="horz" lIns="91416" tIns="45708" rIns="91416" bIns="45708"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724969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88825"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0901" y="1"/>
            <a:ext cx="11503204"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47099" y="115571"/>
            <a:ext cx="42322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429997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4413" cy="6858000"/>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48346" y="2141538"/>
            <a:ext cx="5535758" cy="3141662"/>
          </a:xfrm>
        </p:spPr>
        <p:txBody>
          <a:bodyPr>
            <a:normAutofit/>
          </a:bodyPr>
          <a:lstStyle>
            <a:lvl1pPr marL="0" indent="0">
              <a:buNone/>
              <a:defRPr sz="2199"/>
            </a:lvl1pPr>
            <a:lvl2pPr marL="228531" indent="-169812">
              <a:lnSpc>
                <a:spcPct val="100000"/>
              </a:lnSpc>
              <a:spcBef>
                <a:spcPts val="1200"/>
              </a:spcBef>
              <a:spcAft>
                <a:spcPts val="1200"/>
              </a:spcAft>
              <a:defRPr sz="1799"/>
            </a:lvl2pPr>
            <a:lvl3pPr>
              <a:defRPr sz="1799"/>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654" y="2141538"/>
            <a:ext cx="4977104"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399" b="1" cap="all" baseline="0">
                <a:solidFill>
                  <a:schemeClr val="bg1"/>
                </a:solidFill>
                <a:latin typeface="+mj-lt"/>
              </a:defRPr>
            </a:lvl1pPr>
            <a:lvl2pPr marL="0" indent="0">
              <a:buNone/>
              <a:defRPr sz="1999">
                <a:solidFill>
                  <a:schemeClr val="bg1"/>
                </a:solidFill>
              </a:defRPr>
            </a:lvl2pPr>
            <a:lvl3pPr>
              <a:defRPr sz="1799"/>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423" y="3383632"/>
            <a:ext cx="4985568" cy="1975764"/>
          </a:xfrm>
        </p:spPr>
        <p:txBody>
          <a:bodyPr>
            <a:normAutofit/>
          </a:bodyPr>
          <a:lstStyle>
            <a:lvl1pPr marL="0" indent="0" algn="l">
              <a:buNone/>
              <a:defRPr sz="2199">
                <a:solidFill>
                  <a:schemeClr val="bg1"/>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47099" y="115571"/>
            <a:ext cx="42322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410547040"/>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22677A5-DDA9-4BD7-A0E1-6B1336BC8519}" type="slidenum">
              <a:rPr lang="en-US" altLang="en-US"/>
              <a:pPr>
                <a:defRPr/>
              </a:pPr>
              <a:t>‹#›</a:t>
            </a:fld>
            <a:endParaRPr lang="en-US"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4412" y="0"/>
            <a:ext cx="6094413"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8165" y="398463"/>
            <a:ext cx="5264366" cy="6019800"/>
          </a:xfrm>
        </p:spPr>
        <p:txBody>
          <a:bodyPr/>
          <a:lstStyle/>
          <a:p>
            <a:endParaRPr lang="en-US"/>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654" y="2141538"/>
            <a:ext cx="4977104"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399" b="1" cap="all" baseline="0">
                <a:solidFill>
                  <a:srgbClr val="333333"/>
                </a:solidFill>
                <a:latin typeface="+mj-lt"/>
              </a:defRPr>
            </a:lvl1pPr>
            <a:lvl2pPr marL="0" indent="0">
              <a:buNone/>
              <a:defRPr sz="1999">
                <a:solidFill>
                  <a:schemeClr val="bg1"/>
                </a:solidFill>
              </a:defRPr>
            </a:lvl2pPr>
            <a:lvl3pPr>
              <a:defRPr sz="1799"/>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423" y="3383632"/>
            <a:ext cx="4985568" cy="1975764"/>
          </a:xfrm>
        </p:spPr>
        <p:txBody>
          <a:bodyPr>
            <a:normAutofit/>
          </a:bodyPr>
          <a:lstStyle>
            <a:lvl1pPr marL="0" indent="0" algn="l">
              <a:buNone/>
              <a:defRPr sz="2199">
                <a:solidFill>
                  <a:srgbClr val="333333"/>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47099" y="115571"/>
            <a:ext cx="42322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955179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4413"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4413" y="0"/>
            <a:ext cx="6094413"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7979" y="2141538"/>
            <a:ext cx="4977104"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399" b="1" cap="all" baseline="0">
                <a:solidFill>
                  <a:schemeClr val="bg1"/>
                </a:solidFill>
                <a:latin typeface="+mj-lt"/>
              </a:defRPr>
            </a:lvl1pPr>
            <a:lvl2pPr marL="0" indent="0">
              <a:buNone/>
              <a:defRPr sz="1999">
                <a:solidFill>
                  <a:schemeClr val="bg1"/>
                </a:solidFill>
              </a:defRPr>
            </a:lvl2pPr>
            <a:lvl3pPr>
              <a:defRPr sz="1799"/>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69515" y="3383632"/>
            <a:ext cx="4985568" cy="1975764"/>
          </a:xfrm>
        </p:spPr>
        <p:txBody>
          <a:bodyPr>
            <a:normAutofit/>
          </a:bodyPr>
          <a:lstStyle>
            <a:lvl1pPr marL="0" indent="0" algn="l">
              <a:buNone/>
              <a:defRPr sz="2199">
                <a:solidFill>
                  <a:schemeClr val="bg1"/>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47099" y="115571"/>
            <a:ext cx="42322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2017752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4413"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4413" y="0"/>
            <a:ext cx="6094413" cy="6858000"/>
          </a:xfrm>
          <a:solidFill>
            <a:srgbClr val="00B4E6"/>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7979" y="2141538"/>
            <a:ext cx="4977104"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399" b="1" cap="all" baseline="0">
                <a:solidFill>
                  <a:schemeClr val="bg1"/>
                </a:solidFill>
                <a:latin typeface="+mj-lt"/>
              </a:defRPr>
            </a:lvl1pPr>
            <a:lvl2pPr marL="0" indent="0">
              <a:buNone/>
              <a:defRPr sz="1999">
                <a:solidFill>
                  <a:schemeClr val="bg1"/>
                </a:solidFill>
              </a:defRPr>
            </a:lvl2pPr>
            <a:lvl3pPr>
              <a:defRPr sz="1799"/>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69515" y="3383632"/>
            <a:ext cx="4985568" cy="1975764"/>
          </a:xfrm>
        </p:spPr>
        <p:txBody>
          <a:bodyPr>
            <a:normAutofit/>
          </a:bodyPr>
          <a:lstStyle>
            <a:lvl1pPr marL="0" indent="0" algn="l">
              <a:buNone/>
              <a:defRPr sz="2199">
                <a:solidFill>
                  <a:schemeClr val="bg1"/>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47099" y="115571"/>
            <a:ext cx="42322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1431198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88825"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00" y="2142067"/>
            <a:ext cx="11503203" cy="4034896"/>
          </a:xfrm>
        </p:spPr>
        <p:txBody>
          <a:bodyPr>
            <a:normAutofit/>
          </a:bodyPr>
          <a:lstStyle>
            <a:lvl1pPr>
              <a:defRPr sz="2399">
                <a:solidFill>
                  <a:schemeClr val="bg1"/>
                </a:solidFill>
              </a:defRPr>
            </a:lvl1pPr>
            <a:lvl2pPr marL="457063" indent="-228531">
              <a:defRPr sz="1999">
                <a:solidFill>
                  <a:schemeClr val="bg1"/>
                </a:solidFill>
              </a:defRPr>
            </a:lvl2pPr>
            <a:lvl3pPr marL="685594" indent="-228531">
              <a:defRPr sz="1799">
                <a:solidFill>
                  <a:schemeClr val="bg1"/>
                </a:solidFill>
              </a:defRPr>
            </a:lvl3pPr>
            <a:lvl4pPr marL="914126" indent="-228531">
              <a:defRPr sz="1600">
                <a:solidFill>
                  <a:schemeClr val="bg1"/>
                </a:solidFill>
              </a:defRPr>
            </a:lvl4pPr>
            <a:lvl5pPr marL="1142657" indent="-228531">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0901" y="1"/>
            <a:ext cx="11503204"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47099" y="115571"/>
            <a:ext cx="42322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4"/>
            <a:ext cx="4537867"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0420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88825"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00" y="2142067"/>
            <a:ext cx="11503203" cy="4034896"/>
          </a:xfrm>
        </p:spPr>
        <p:txBody>
          <a:bodyPr>
            <a:normAutofit/>
          </a:bodyPr>
          <a:lstStyle>
            <a:lvl1pPr>
              <a:defRPr sz="2399">
                <a:solidFill>
                  <a:schemeClr val="bg1"/>
                </a:solidFill>
              </a:defRPr>
            </a:lvl1pPr>
            <a:lvl2pPr marL="457063" indent="-228531">
              <a:defRPr sz="1999">
                <a:solidFill>
                  <a:schemeClr val="bg1"/>
                </a:solidFill>
              </a:defRPr>
            </a:lvl2pPr>
            <a:lvl3pPr marL="685594" indent="-228531">
              <a:defRPr sz="1799">
                <a:solidFill>
                  <a:schemeClr val="bg1"/>
                </a:solidFill>
              </a:defRPr>
            </a:lvl3pPr>
            <a:lvl4pPr marL="914126" indent="-228531">
              <a:defRPr sz="1600">
                <a:solidFill>
                  <a:schemeClr val="bg1"/>
                </a:solidFill>
              </a:defRPr>
            </a:lvl4pPr>
            <a:lvl5pPr marL="1142657" indent="-228531">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2"/>
            <a:ext cx="12188825" cy="939799"/>
          </a:xfrm>
          <a:noFill/>
        </p:spPr>
        <p:txBody>
          <a:bodyPr tIns="274320" bIns="91440" anchor="t">
            <a:normAutofit/>
          </a:bodyPr>
          <a:lstStyle>
            <a:lvl1pPr marL="398343" indent="0">
              <a:defRPr sz="4399"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00" y="1012898"/>
            <a:ext cx="11362934" cy="600002"/>
          </a:xfrm>
        </p:spPr>
        <p:txBody>
          <a:bodyPr>
            <a:normAutofit/>
          </a:bodyPr>
          <a:lstStyle>
            <a:lvl1pPr marL="0" indent="0" algn="l">
              <a:buNone/>
              <a:defRPr sz="2799">
                <a:solidFill>
                  <a:schemeClr val="bg1"/>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47099" y="115571"/>
            <a:ext cx="42322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7913159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88825" cy="2403334"/>
          </a:xfrm>
        </p:spPr>
        <p:txBody>
          <a:bodyPr/>
          <a:lstStyle/>
          <a:p>
            <a:endParaRPr lang="en-US"/>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88825"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00" y="2667653"/>
            <a:ext cx="11503203" cy="3773628"/>
          </a:xfrm>
        </p:spPr>
        <p:txBody>
          <a:bodyPr>
            <a:normAutofit/>
          </a:bodyPr>
          <a:lstStyle>
            <a:lvl1pPr>
              <a:defRPr sz="2399">
                <a:solidFill>
                  <a:schemeClr val="bg1"/>
                </a:solidFill>
              </a:defRPr>
            </a:lvl1pPr>
            <a:lvl2pPr marL="457063" indent="-228531">
              <a:defRPr sz="1999">
                <a:solidFill>
                  <a:schemeClr val="bg1"/>
                </a:solidFill>
              </a:defRPr>
            </a:lvl2pPr>
            <a:lvl3pPr marL="685594" indent="-228531">
              <a:defRPr sz="1799">
                <a:solidFill>
                  <a:schemeClr val="bg1"/>
                </a:solidFill>
              </a:defRPr>
            </a:lvl3pPr>
            <a:lvl4pPr marL="914126" indent="-228531">
              <a:defRPr sz="1600">
                <a:solidFill>
                  <a:schemeClr val="bg1"/>
                </a:solidFill>
              </a:defRPr>
            </a:lvl4pPr>
            <a:lvl5pPr marL="1142657" indent="-228531">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88825" cy="2419070"/>
          </a:xfrm>
          <a:solidFill>
            <a:srgbClr val="48595D">
              <a:alpha val="70000"/>
            </a:srgbClr>
          </a:solidFill>
        </p:spPr>
        <p:txBody>
          <a:bodyPr lIns="822960" tIns="457200">
            <a:normAutofit/>
          </a:bodyPr>
          <a:lstStyle>
            <a:lvl1pPr marL="0" indent="0">
              <a:buNone/>
              <a:defRPr sz="4399"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1619"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47099" y="115571"/>
            <a:ext cx="42322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7304896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88825"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88825"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063" indent="0" algn="l">
              <a:buNone/>
              <a:defRPr sz="6598" b="1" cap="all" baseline="0">
                <a:solidFill>
                  <a:schemeClr val="bg1">
                    <a:alpha val="0"/>
                  </a:schemeClr>
                </a:solidFill>
                <a:latin typeface="+mj-lt"/>
              </a:defRPr>
            </a:lvl1pPr>
            <a:lvl2pPr marL="0" indent="0" algn="ctr">
              <a:buNone/>
              <a:defRPr sz="1999">
                <a:solidFill>
                  <a:schemeClr val="bg1"/>
                </a:solidFill>
              </a:defRPr>
            </a:lvl2pPr>
            <a:lvl3pPr>
              <a:defRPr sz="1799"/>
            </a:lvl3pPr>
            <a:lvl4pPr>
              <a:defRPr sz="1600"/>
            </a:lvl4pPr>
            <a:lvl5pPr>
              <a:defRPr sz="1600"/>
            </a:lvl5pPr>
          </a:lstStyle>
          <a:p>
            <a:pPr lvl="0"/>
            <a:r>
              <a:rPr lang="en-US"/>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8951" y="1358901"/>
            <a:ext cx="3859795" cy="2434167"/>
          </a:xfrm>
          <a:noFill/>
          <a:ln w="50800">
            <a:solidFill>
              <a:schemeClr val="bg1"/>
            </a:solidFill>
          </a:ln>
        </p:spPr>
        <p:txBody>
          <a:bodyPr anchor="ctr">
            <a:normAutofit/>
          </a:bodyPr>
          <a:lstStyle>
            <a:lvl1pPr marL="0" indent="0">
              <a:buNone/>
              <a:defRPr sz="3299">
                <a:solidFill>
                  <a:schemeClr val="bg1"/>
                </a:solidFill>
                <a:latin typeface="+mn-lt"/>
              </a:defRPr>
            </a:lvl1pPr>
            <a:lvl2pPr marL="457063" indent="0">
              <a:buFont typeface="Arial" panose="020B0604020202020204" pitchFamily="34" charset="0"/>
              <a:buNone/>
              <a:defRPr sz="3299">
                <a:solidFill>
                  <a:schemeClr val="bg1"/>
                </a:solidFill>
                <a:latin typeface="+mn-lt"/>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8951" y="3793068"/>
            <a:ext cx="3859795" cy="651932"/>
          </a:xfrm>
          <a:noFill/>
          <a:ln w="50800">
            <a:solidFill>
              <a:schemeClr val="bg1"/>
            </a:solidFill>
          </a:ln>
        </p:spPr>
        <p:txBody>
          <a:bodyPr tIns="0" bIns="0" anchor="ctr">
            <a:noAutofit/>
          </a:bodyPr>
          <a:lstStyle>
            <a:lvl1pPr marL="0" indent="0">
              <a:buNone/>
              <a:defRPr sz="3299">
                <a:solidFill>
                  <a:schemeClr val="bg1"/>
                </a:solidFill>
                <a:latin typeface="+mn-lt"/>
              </a:defRPr>
            </a:lvl1pPr>
            <a:lvl2pPr marL="457063" indent="0">
              <a:buFont typeface="Arial" panose="020B0604020202020204" pitchFamily="34" charset="0"/>
              <a:buNone/>
              <a:defRPr sz="3299">
                <a:solidFill>
                  <a:schemeClr val="bg1"/>
                </a:solidFill>
                <a:latin typeface="+mn-lt"/>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47099" y="115571"/>
            <a:ext cx="42322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7878987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88825"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88825"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063" indent="0" algn="l">
              <a:buNone/>
              <a:defRPr sz="6598" b="1" cap="all" baseline="0">
                <a:solidFill>
                  <a:schemeClr val="bg1">
                    <a:alpha val="0"/>
                  </a:schemeClr>
                </a:solidFill>
                <a:latin typeface="+mj-lt"/>
              </a:defRPr>
            </a:lvl1pPr>
            <a:lvl2pPr marL="0" indent="0" algn="ctr">
              <a:buNone/>
              <a:defRPr sz="1999">
                <a:solidFill>
                  <a:schemeClr val="bg1"/>
                </a:solidFill>
              </a:defRPr>
            </a:lvl2pPr>
            <a:lvl3pPr>
              <a:defRPr sz="1799"/>
            </a:lvl3pPr>
            <a:lvl4pPr>
              <a:defRPr sz="1600"/>
            </a:lvl4pPr>
            <a:lvl5pPr>
              <a:defRPr sz="1600"/>
            </a:lvl5pPr>
          </a:lstStyle>
          <a:p>
            <a:pPr lvl="0"/>
            <a:r>
              <a:rPr lang="en-US"/>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256" y="3345532"/>
            <a:ext cx="4985568" cy="1975764"/>
          </a:xfrm>
        </p:spPr>
        <p:txBody>
          <a:bodyPr>
            <a:normAutofit/>
          </a:bodyPr>
          <a:lstStyle>
            <a:lvl1pPr marL="0" indent="0" algn="l">
              <a:buNone/>
              <a:defRPr sz="3299">
                <a:solidFill>
                  <a:schemeClr val="bg1"/>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255" y="2141538"/>
            <a:ext cx="5904809"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399" b="1" cap="all" baseline="0">
                <a:solidFill>
                  <a:schemeClr val="bg1"/>
                </a:solidFill>
                <a:latin typeface="+mj-lt"/>
              </a:defRPr>
            </a:lvl1pPr>
            <a:lvl2pPr marL="0" indent="0">
              <a:buNone/>
              <a:defRPr sz="1999">
                <a:solidFill>
                  <a:schemeClr val="bg1"/>
                </a:solidFill>
              </a:defRPr>
            </a:lvl2pPr>
            <a:lvl3pPr>
              <a:defRPr sz="1799"/>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47099" y="115571"/>
            <a:ext cx="42322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9626199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2036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01AA4-A728-B48F-605C-3D0A9BD544A8}"/>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EAF1939-FFBA-EF01-763F-7E39D2FACB76}"/>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528BAA-EDBE-5966-AB23-B0036D265FE8}"/>
              </a:ext>
            </a:extLst>
          </p:cNvPr>
          <p:cNvSpPr>
            <a:spLocks noGrp="1"/>
          </p:cNvSpPr>
          <p:nvPr>
            <p:ph type="dt" sz="half" idx="10"/>
          </p:nvPr>
        </p:nvSpPr>
        <p:spPr/>
        <p:txBody>
          <a:bodyPr/>
          <a:lstStyle/>
          <a:p>
            <a:fld id="{6937E67C-C07D-6F40-A1DD-838F9883E59A}" type="datetimeFigureOut">
              <a:rPr lang="en-US" smtClean="0"/>
              <a:t>4/19/2024</a:t>
            </a:fld>
            <a:endParaRPr lang="en-US"/>
          </a:p>
        </p:txBody>
      </p:sp>
      <p:sp>
        <p:nvSpPr>
          <p:cNvPr id="5" name="Footer Placeholder 4">
            <a:extLst>
              <a:ext uri="{FF2B5EF4-FFF2-40B4-BE49-F238E27FC236}">
                <a16:creationId xmlns:a16="http://schemas.microsoft.com/office/drawing/2014/main" id="{ECE7809A-4F8E-9787-70CF-78FE8EDEF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A26ED-BDCE-B9BF-D868-FC2C3DAF7684}"/>
              </a:ext>
            </a:extLst>
          </p:cNvPr>
          <p:cNvSpPr>
            <a:spLocks noGrp="1"/>
          </p:cNvSpPr>
          <p:nvPr>
            <p:ph type="sldNum" sz="quarter" idx="12"/>
          </p:nvPr>
        </p:nvSpPr>
        <p:spPr/>
        <p:txBody>
          <a:bodyPr/>
          <a:lstStyle/>
          <a:p>
            <a:fld id="{69CC9F29-645C-694D-9C75-FDF4885A56F4}" type="slidenum">
              <a:rPr lang="en-US" smtClean="0"/>
              <a:t>‹#›</a:t>
            </a:fld>
            <a:endParaRPr lang="en-US"/>
          </a:p>
        </p:txBody>
      </p:sp>
    </p:spTree>
    <p:extLst>
      <p:ext uri="{BB962C8B-B14F-4D97-AF65-F5344CB8AC3E}">
        <p14:creationId xmlns:p14="http://schemas.microsoft.com/office/powerpoint/2010/main" val="3838869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8B9E2C3-CA42-4D6F-BC95-943DEFDD9095}"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tags" Target="../tags/tag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theme" Target="../theme/theme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9"/>
          <p:cNvPicPr>
            <a:picLocks noChangeAspect="1" noChangeArrowheads="1"/>
          </p:cNvPicPr>
          <p:nvPr/>
        </p:nvPicPr>
        <p:blipFill>
          <a:blip r:embed="rId13"/>
          <a:srcRect l="12154" r="12914"/>
          <a:stretch>
            <a:fillRect/>
          </a:stretch>
        </p:blipFill>
        <p:spPr bwMode="auto">
          <a:xfrm>
            <a:off x="0" y="0"/>
            <a:ext cx="12266613" cy="6924675"/>
          </a:xfrm>
          <a:prstGeom prst="rect">
            <a:avLst/>
          </a:prstGeom>
          <a:noFill/>
          <a:ln w="9525">
            <a:noFill/>
            <a:miter lim="800000"/>
            <a:headEnd/>
            <a:tailEnd/>
          </a:ln>
        </p:spPr>
      </p:pic>
      <p:sp>
        <p:nvSpPr>
          <p:cNvPr id="13315" name="Rectangle 2"/>
          <p:cNvSpPr>
            <a:spLocks noGrp="1" noChangeArrowheads="1"/>
          </p:cNvSpPr>
          <p:nvPr>
            <p:ph type="title"/>
          </p:nvPr>
        </p:nvSpPr>
        <p:spPr bwMode="auto">
          <a:xfrm>
            <a:off x="609600" y="274638"/>
            <a:ext cx="109696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6" name="Rectangle 3"/>
          <p:cNvSpPr>
            <a:spLocks noGrp="1" noChangeArrowheads="1"/>
          </p:cNvSpPr>
          <p:nvPr>
            <p:ph type="body" idx="1"/>
          </p:nvPr>
        </p:nvSpPr>
        <p:spPr bwMode="auto">
          <a:xfrm>
            <a:off x="608013" y="1600200"/>
            <a:ext cx="109696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6" name="Rectangle 4"/>
          <p:cNvSpPr>
            <a:spLocks noGrp="1" noChangeArrowheads="1"/>
          </p:cNvSpPr>
          <p:nvPr>
            <p:ph type="dt" sz="half" idx="2"/>
          </p:nvPr>
        </p:nvSpPr>
        <p:spPr bwMode="auto">
          <a:xfrm>
            <a:off x="609600" y="6245225"/>
            <a:ext cx="284321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33797" name="Rectangle 5"/>
          <p:cNvSpPr>
            <a:spLocks noGrp="1" noChangeArrowheads="1"/>
          </p:cNvSpPr>
          <p:nvPr>
            <p:ph type="ftr" sz="quarter" idx="3"/>
          </p:nvPr>
        </p:nvSpPr>
        <p:spPr bwMode="auto">
          <a:xfrm>
            <a:off x="4164013"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33798" name="Rectangle 6"/>
          <p:cNvSpPr>
            <a:spLocks noGrp="1" noChangeArrowheads="1"/>
          </p:cNvSpPr>
          <p:nvPr>
            <p:ph type="sldNum" sz="quarter" idx="4"/>
          </p:nvPr>
        </p:nvSpPr>
        <p:spPr bwMode="auto">
          <a:xfrm>
            <a:off x="8736013" y="6245225"/>
            <a:ext cx="2843212"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cs typeface="Arial" panose="020B0604020202020204" pitchFamily="34" charset="0"/>
              </a:defRPr>
            </a:lvl1pPr>
          </a:lstStyle>
          <a:p>
            <a:pPr>
              <a:defRPr/>
            </a:pPr>
            <a:fld id="{82F9CBED-A03A-416E-A205-1DB2BB304230}" type="slidenum">
              <a:rPr lang="en-US" altLang="en-US"/>
              <a:pPr>
                <a:defRPr/>
              </a:pPr>
              <a:t>‹#›</a:t>
            </a:fld>
            <a:endParaRPr lang="en-US" altLang="en-US"/>
          </a:p>
        </p:txBody>
      </p:sp>
      <p:pic>
        <p:nvPicPr>
          <p:cNvPr id="13320" name="Picture 10" descr="Rotary_inv"/>
          <p:cNvPicPr>
            <a:picLocks noChangeArrowheads="1"/>
          </p:cNvPicPr>
          <p:nvPr userDrawn="1"/>
        </p:nvPicPr>
        <p:blipFill>
          <a:blip r:embed="rId14"/>
          <a:srcRect/>
          <a:stretch>
            <a:fillRect/>
          </a:stretch>
        </p:blipFill>
        <p:spPr bwMode="auto">
          <a:xfrm>
            <a:off x="10194925" y="6096000"/>
            <a:ext cx="1690688" cy="612775"/>
          </a:xfrm>
          <a:prstGeom prst="rect">
            <a:avLst/>
          </a:prstGeom>
          <a:noFill/>
          <a:ln w="9525">
            <a:noFill/>
            <a:miter lim="800000"/>
            <a:headEnd/>
            <a:tailEnd/>
          </a:ln>
        </p:spPr>
      </p:pic>
      <p:sp>
        <p:nvSpPr>
          <p:cNvPr id="2061" name="Rectangle 3"/>
          <p:cNvSpPr>
            <a:spLocks noChangeArrowheads="1"/>
          </p:cNvSpPr>
          <p:nvPr/>
        </p:nvSpPr>
        <p:spPr bwMode="auto">
          <a:xfrm>
            <a:off x="608013" y="1600200"/>
            <a:ext cx="10969625" cy="4525963"/>
          </a:xfrm>
          <a:prstGeom prst="rect">
            <a:avLst/>
          </a:prstGeom>
          <a:noFill/>
          <a:ln>
            <a:noFill/>
          </a:ln>
          <a:effec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defRPr/>
            </a:pPr>
            <a:r>
              <a:rPr lang="en-US" altLang="en-US" dirty="0">
                <a:solidFill>
                  <a:schemeClr val="bg1"/>
                </a:solidFill>
              </a:rPr>
              <a:t>Click to edit Master text styles</a:t>
            </a:r>
          </a:p>
          <a:p>
            <a:pPr eaLnBrk="0" hangingPunct="0">
              <a:defRPr/>
            </a:pPr>
            <a:r>
              <a:rPr lang="en-US" altLang="en-US" dirty="0">
                <a:solidFill>
                  <a:schemeClr val="bg1"/>
                </a:solidFill>
              </a:rPr>
              <a:t>Second level</a:t>
            </a:r>
          </a:p>
          <a:p>
            <a:pPr eaLnBrk="0" hangingPunct="0">
              <a:defRPr/>
            </a:pPr>
            <a:r>
              <a:rPr lang="en-US" altLang="en-US" dirty="0">
                <a:solidFill>
                  <a:schemeClr val="bg1"/>
                </a:solidFill>
              </a:rPr>
              <a:t>Third level</a:t>
            </a:r>
          </a:p>
          <a:p>
            <a:pPr eaLnBrk="0" hangingPunct="0">
              <a:defRPr/>
            </a:pPr>
            <a:r>
              <a:rPr lang="en-US" altLang="en-US" dirty="0">
                <a:solidFill>
                  <a:schemeClr val="bg1"/>
                </a:solidFill>
              </a:rPr>
              <a:t>Fourth level</a:t>
            </a:r>
          </a:p>
          <a:p>
            <a:pPr eaLnBrk="0" hangingPunct="0">
              <a:defRPr/>
            </a:pPr>
            <a:r>
              <a:rPr lang="en-US" altLang="en-US" dirty="0">
                <a:solidFill>
                  <a:schemeClr val="bg1"/>
                </a:solidFill>
              </a:rPr>
              <a:t>Fifth level</a:t>
            </a:r>
          </a:p>
        </p:txBody>
      </p:sp>
      <p:grpSp>
        <p:nvGrpSpPr>
          <p:cNvPr id="2" name="Group 1"/>
          <p:cNvGrpSpPr>
            <a:grpSpLocks noChangeAspect="1"/>
          </p:cNvGrpSpPr>
          <p:nvPr userDrawn="1"/>
        </p:nvGrpSpPr>
        <p:grpSpPr>
          <a:xfrm>
            <a:off x="300400" y="5999796"/>
            <a:ext cx="1679212" cy="690347"/>
            <a:chOff x="300398" y="2819400"/>
            <a:chExt cx="8054616" cy="3870744"/>
          </a:xfrm>
        </p:grpSpPr>
        <p:sp>
          <p:nvSpPr>
            <p:cNvPr id="12" name="Rectangle 11"/>
            <p:cNvSpPr/>
            <p:nvPr/>
          </p:nvSpPr>
          <p:spPr>
            <a:xfrm>
              <a:off x="300398" y="2819400"/>
              <a:ext cx="8054616" cy="3870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8012" y="3124200"/>
              <a:ext cx="7332472" cy="3319843"/>
            </a:xfrm>
            <a:prstGeom prst="rect">
              <a:avLst/>
            </a:prstGeom>
          </p:spPr>
        </p:pic>
      </p:grpSp>
    </p:spTree>
  </p:cSld>
  <p:clrMap bg1="lt1" tx1="dk1" bg2="lt2" tx2="dk2" accent1="accent1" accent2="accent2" accent3="accent3" accent4="accent4" accent5="accent5" accent6="accent6" hlink="hlink" folHlink="folHlink"/>
  <p:sldLayoutIdLst>
    <p:sldLayoutId id="2147483675" r:id="rId1"/>
    <p:sldLayoutId id="2147483674"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Lst>
  <p:txStyles>
    <p:titleStyle>
      <a:lvl1pPr algn="ctr" rtl="0" eaLnBrk="0" fontAlgn="base" hangingPunct="0">
        <a:spcBef>
          <a:spcPct val="0"/>
        </a:spcBef>
        <a:spcAft>
          <a:spcPct val="0"/>
        </a:spcAft>
        <a:defRPr sz="4400" kern="1200">
          <a:solidFill>
            <a:srgbClr val="FFC81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9"/>
          <p:cNvPicPr>
            <a:picLocks noChangeAspect="1" noChangeArrowheads="1"/>
          </p:cNvPicPr>
          <p:nvPr/>
        </p:nvPicPr>
        <p:blipFill>
          <a:blip r:embed="rId13"/>
          <a:srcRect l="12154" r="12914"/>
          <a:stretch>
            <a:fillRect/>
          </a:stretch>
        </p:blipFill>
        <p:spPr bwMode="auto">
          <a:xfrm>
            <a:off x="0" y="0"/>
            <a:ext cx="12266613" cy="6924675"/>
          </a:xfrm>
          <a:prstGeom prst="rect">
            <a:avLst/>
          </a:prstGeom>
          <a:noFill/>
          <a:ln w="9525">
            <a:noFill/>
            <a:miter lim="800000"/>
            <a:headEnd/>
            <a:tailEnd/>
          </a:ln>
        </p:spPr>
      </p:pic>
      <p:sp>
        <p:nvSpPr>
          <p:cNvPr id="13315" name="Rectangle 2"/>
          <p:cNvSpPr>
            <a:spLocks noGrp="1" noChangeArrowheads="1"/>
          </p:cNvSpPr>
          <p:nvPr>
            <p:ph type="title"/>
          </p:nvPr>
        </p:nvSpPr>
        <p:spPr bwMode="auto">
          <a:xfrm>
            <a:off x="609600" y="274638"/>
            <a:ext cx="109696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6" name="Rectangle 3"/>
          <p:cNvSpPr>
            <a:spLocks noGrp="1" noChangeArrowheads="1"/>
          </p:cNvSpPr>
          <p:nvPr>
            <p:ph type="body" idx="1"/>
          </p:nvPr>
        </p:nvSpPr>
        <p:spPr bwMode="auto">
          <a:xfrm>
            <a:off x="608013" y="1600200"/>
            <a:ext cx="109696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6" name="Rectangle 4"/>
          <p:cNvSpPr>
            <a:spLocks noGrp="1" noChangeArrowheads="1"/>
          </p:cNvSpPr>
          <p:nvPr>
            <p:ph type="dt" sz="half" idx="2"/>
          </p:nvPr>
        </p:nvSpPr>
        <p:spPr bwMode="auto">
          <a:xfrm>
            <a:off x="609600" y="6245225"/>
            <a:ext cx="284321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33797" name="Rectangle 5"/>
          <p:cNvSpPr>
            <a:spLocks noGrp="1" noChangeArrowheads="1"/>
          </p:cNvSpPr>
          <p:nvPr>
            <p:ph type="ftr" sz="quarter" idx="3"/>
          </p:nvPr>
        </p:nvSpPr>
        <p:spPr bwMode="auto">
          <a:xfrm>
            <a:off x="4164013"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33798" name="Rectangle 6"/>
          <p:cNvSpPr>
            <a:spLocks noGrp="1" noChangeArrowheads="1"/>
          </p:cNvSpPr>
          <p:nvPr>
            <p:ph type="sldNum" sz="quarter" idx="4"/>
          </p:nvPr>
        </p:nvSpPr>
        <p:spPr bwMode="auto">
          <a:xfrm>
            <a:off x="8736013" y="6245225"/>
            <a:ext cx="2843212"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cs typeface="Arial" panose="020B0604020202020204" pitchFamily="34" charset="0"/>
              </a:defRPr>
            </a:lvl1pPr>
          </a:lstStyle>
          <a:p>
            <a:pPr>
              <a:defRPr/>
            </a:pPr>
            <a:fld id="{82F9CBED-A03A-416E-A205-1DB2BB304230}" type="slidenum">
              <a:rPr lang="en-US" altLang="en-US"/>
              <a:pPr>
                <a:defRPr/>
              </a:pPr>
              <a:t>‹#›</a:t>
            </a:fld>
            <a:endParaRPr lang="en-US" altLang="en-US"/>
          </a:p>
        </p:txBody>
      </p:sp>
      <p:sp>
        <p:nvSpPr>
          <p:cNvPr id="2061" name="Rectangle 3"/>
          <p:cNvSpPr>
            <a:spLocks noChangeArrowheads="1"/>
          </p:cNvSpPr>
          <p:nvPr/>
        </p:nvSpPr>
        <p:spPr bwMode="auto">
          <a:xfrm>
            <a:off x="608013" y="1600200"/>
            <a:ext cx="10969625" cy="4525963"/>
          </a:xfrm>
          <a:prstGeom prst="rect">
            <a:avLst/>
          </a:prstGeom>
          <a:noFill/>
          <a:ln>
            <a:noFill/>
          </a:ln>
          <a:effec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defRPr/>
            </a:pPr>
            <a:r>
              <a:rPr lang="en-US" altLang="en-US" dirty="0">
                <a:solidFill>
                  <a:schemeClr val="bg1"/>
                </a:solidFill>
              </a:rPr>
              <a:t>Click to edit Master text styles</a:t>
            </a:r>
          </a:p>
          <a:p>
            <a:pPr eaLnBrk="0" hangingPunct="0">
              <a:defRPr/>
            </a:pPr>
            <a:r>
              <a:rPr lang="en-US" altLang="en-US" dirty="0">
                <a:solidFill>
                  <a:schemeClr val="bg1"/>
                </a:solidFill>
              </a:rPr>
              <a:t>Second level</a:t>
            </a:r>
          </a:p>
          <a:p>
            <a:pPr eaLnBrk="0" hangingPunct="0">
              <a:defRPr/>
            </a:pPr>
            <a:r>
              <a:rPr lang="en-US" altLang="en-US" dirty="0">
                <a:solidFill>
                  <a:schemeClr val="bg1"/>
                </a:solidFill>
              </a:rPr>
              <a:t>Third level</a:t>
            </a:r>
          </a:p>
          <a:p>
            <a:pPr eaLnBrk="0" hangingPunct="0">
              <a:defRPr/>
            </a:pPr>
            <a:r>
              <a:rPr lang="en-US" altLang="en-US" dirty="0">
                <a:solidFill>
                  <a:schemeClr val="bg1"/>
                </a:solidFill>
              </a:rPr>
              <a:t>Fourth level</a:t>
            </a:r>
          </a:p>
          <a:p>
            <a:pPr eaLnBrk="0" hangingPunct="0">
              <a:defRPr/>
            </a:pPr>
            <a:r>
              <a:rPr lang="en-US" altLang="en-US" dirty="0">
                <a:solidFill>
                  <a:schemeClr val="bg1"/>
                </a:solidFill>
              </a:rPr>
              <a:t>Fifth level</a:t>
            </a:r>
          </a:p>
        </p:txBody>
      </p:sp>
      <p:grpSp>
        <p:nvGrpSpPr>
          <p:cNvPr id="2" name="Group 1"/>
          <p:cNvGrpSpPr>
            <a:grpSpLocks noChangeAspect="1"/>
          </p:cNvGrpSpPr>
          <p:nvPr userDrawn="1"/>
        </p:nvGrpSpPr>
        <p:grpSpPr>
          <a:xfrm>
            <a:off x="300400" y="5999796"/>
            <a:ext cx="1679212" cy="690347"/>
            <a:chOff x="300398" y="2819400"/>
            <a:chExt cx="8054616" cy="3870744"/>
          </a:xfrm>
        </p:grpSpPr>
        <p:sp>
          <p:nvSpPr>
            <p:cNvPr id="12" name="Rectangle 11"/>
            <p:cNvSpPr/>
            <p:nvPr/>
          </p:nvSpPr>
          <p:spPr>
            <a:xfrm>
              <a:off x="300398" y="2819400"/>
              <a:ext cx="8054616" cy="3870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8012" y="3124200"/>
              <a:ext cx="7332472" cy="3319843"/>
            </a:xfrm>
            <a:prstGeom prst="rect">
              <a:avLst/>
            </a:prstGeom>
          </p:spPr>
        </p:pic>
      </p:grpSp>
    </p:spTree>
    <p:extLst>
      <p:ext uri="{BB962C8B-B14F-4D97-AF65-F5344CB8AC3E}">
        <p14:creationId xmlns:p14="http://schemas.microsoft.com/office/powerpoint/2010/main" val="66634809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kern="1200">
          <a:solidFill>
            <a:srgbClr val="FFC81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3"/>
          <a:srcRect l="12154" r="12914"/>
          <a:stretch>
            <a:fillRect/>
          </a:stretch>
        </p:blipFill>
        <p:spPr bwMode="auto">
          <a:xfrm>
            <a:off x="0" y="0"/>
            <a:ext cx="12266613" cy="6924675"/>
          </a:xfrm>
          <a:prstGeom prst="rect">
            <a:avLst/>
          </a:prstGeom>
          <a:noFill/>
          <a:ln w="9525">
            <a:noFill/>
            <a:miter lim="800000"/>
            <a:headEnd/>
            <a:tailEnd/>
          </a:ln>
        </p:spPr>
      </p:pic>
      <p:sp>
        <p:nvSpPr>
          <p:cNvPr id="25603" name="Rectangle 4"/>
          <p:cNvSpPr>
            <a:spLocks noGrp="1" noChangeArrowheads="1"/>
          </p:cNvSpPr>
          <p:nvPr>
            <p:ph type="title"/>
          </p:nvPr>
        </p:nvSpPr>
        <p:spPr bwMode="auto">
          <a:xfrm>
            <a:off x="609600" y="274638"/>
            <a:ext cx="109696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5604" name="Rectangle 5"/>
          <p:cNvSpPr>
            <a:spLocks noGrp="1" noChangeArrowheads="1"/>
          </p:cNvSpPr>
          <p:nvPr>
            <p:ph type="body" idx="1"/>
          </p:nvPr>
        </p:nvSpPr>
        <p:spPr bwMode="auto">
          <a:xfrm>
            <a:off x="609600" y="1600200"/>
            <a:ext cx="109696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81606" name="Rectangle 6"/>
          <p:cNvSpPr>
            <a:spLocks noGrp="1" noChangeArrowheads="1"/>
          </p:cNvSpPr>
          <p:nvPr>
            <p:ph type="dt" sz="half" idx="2"/>
          </p:nvPr>
        </p:nvSpPr>
        <p:spPr bwMode="auto">
          <a:xfrm>
            <a:off x="609600" y="6245225"/>
            <a:ext cx="284321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281607" name="Rectangle 7"/>
          <p:cNvSpPr>
            <a:spLocks noGrp="1" noChangeArrowheads="1"/>
          </p:cNvSpPr>
          <p:nvPr>
            <p:ph type="ftr" sz="quarter" idx="3"/>
          </p:nvPr>
        </p:nvSpPr>
        <p:spPr bwMode="auto">
          <a:xfrm>
            <a:off x="4164013"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281608" name="Rectangle 8"/>
          <p:cNvSpPr>
            <a:spLocks noGrp="1" noChangeArrowheads="1"/>
          </p:cNvSpPr>
          <p:nvPr>
            <p:ph type="sldNum" sz="quarter" idx="4"/>
          </p:nvPr>
        </p:nvSpPr>
        <p:spPr bwMode="auto">
          <a:xfrm>
            <a:off x="8736013" y="6245225"/>
            <a:ext cx="2843212"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cs typeface="Arial" panose="020B0604020202020204" pitchFamily="34" charset="0"/>
              </a:defRPr>
            </a:lvl1pPr>
          </a:lstStyle>
          <a:p>
            <a:pPr>
              <a:defRPr/>
            </a:pPr>
            <a:fld id="{3F4C9806-79A3-430F-8A05-901107E56A8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86" r:id="rId1"/>
    <p:sldLayoutId id="2147483685" r:id="rId2"/>
    <p:sldLayoutId id="2147483684" r:id="rId3"/>
    <p:sldLayoutId id="2147483683" r:id="rId4"/>
    <p:sldLayoutId id="2147483682" r:id="rId5"/>
    <p:sldLayoutId id="2147483681" r:id="rId6"/>
    <p:sldLayoutId id="2147483680" r:id="rId7"/>
    <p:sldLayoutId id="2147483679" r:id="rId8"/>
    <p:sldLayoutId id="2147483678" r:id="rId9"/>
    <p:sldLayoutId id="2147483677" r:id="rId10"/>
    <p:sldLayoutId id="2147483676" r:id="rId11"/>
  </p:sldLayoutIdLst>
  <p:txStyles>
    <p:titleStyle>
      <a:lvl1pPr algn="ctr" rtl="0" eaLnBrk="0" fontAlgn="base" hangingPunct="0">
        <a:spcBef>
          <a:spcPct val="0"/>
        </a:spcBef>
        <a:spcAft>
          <a:spcPct val="0"/>
        </a:spcAft>
        <a:defRPr sz="4400" kern="1200" baseline="0">
          <a:solidFill>
            <a:srgbClr val="FFC81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3"/>
          <a:srcRect l="12154" r="12914"/>
          <a:stretch>
            <a:fillRect/>
          </a:stretch>
        </p:blipFill>
        <p:spPr bwMode="auto">
          <a:xfrm>
            <a:off x="0" y="0"/>
            <a:ext cx="12266613" cy="6924675"/>
          </a:xfrm>
          <a:prstGeom prst="rect">
            <a:avLst/>
          </a:prstGeom>
          <a:noFill/>
          <a:ln w="9525">
            <a:noFill/>
            <a:miter lim="800000"/>
            <a:headEnd/>
            <a:tailEnd/>
          </a:ln>
        </p:spPr>
      </p:pic>
      <p:sp>
        <p:nvSpPr>
          <p:cNvPr id="25603" name="Rectangle 4"/>
          <p:cNvSpPr>
            <a:spLocks noGrp="1" noChangeArrowheads="1"/>
          </p:cNvSpPr>
          <p:nvPr>
            <p:ph type="title"/>
          </p:nvPr>
        </p:nvSpPr>
        <p:spPr bwMode="auto">
          <a:xfrm>
            <a:off x="609600" y="274638"/>
            <a:ext cx="109696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4" name="Rectangle 5"/>
          <p:cNvSpPr>
            <a:spLocks noGrp="1" noChangeArrowheads="1"/>
          </p:cNvSpPr>
          <p:nvPr>
            <p:ph type="body" idx="1"/>
          </p:nvPr>
        </p:nvSpPr>
        <p:spPr bwMode="auto">
          <a:xfrm>
            <a:off x="609600" y="1600200"/>
            <a:ext cx="109696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81606" name="Rectangle 6"/>
          <p:cNvSpPr>
            <a:spLocks noGrp="1" noChangeArrowheads="1"/>
          </p:cNvSpPr>
          <p:nvPr>
            <p:ph type="dt" sz="half" idx="2"/>
          </p:nvPr>
        </p:nvSpPr>
        <p:spPr bwMode="auto">
          <a:xfrm>
            <a:off x="609600" y="6245225"/>
            <a:ext cx="284321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281607" name="Rectangle 7"/>
          <p:cNvSpPr>
            <a:spLocks noGrp="1" noChangeArrowheads="1"/>
          </p:cNvSpPr>
          <p:nvPr>
            <p:ph type="ftr" sz="quarter" idx="3"/>
          </p:nvPr>
        </p:nvSpPr>
        <p:spPr bwMode="auto">
          <a:xfrm>
            <a:off x="4164013"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281608" name="Rectangle 8"/>
          <p:cNvSpPr>
            <a:spLocks noGrp="1" noChangeArrowheads="1"/>
          </p:cNvSpPr>
          <p:nvPr>
            <p:ph type="sldNum" sz="quarter" idx="4"/>
          </p:nvPr>
        </p:nvSpPr>
        <p:spPr bwMode="auto">
          <a:xfrm>
            <a:off x="8736013" y="6245225"/>
            <a:ext cx="2843212"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cs typeface="Arial" panose="020B0604020202020204" pitchFamily="34" charset="0"/>
              </a:defRPr>
            </a:lvl1pPr>
          </a:lstStyle>
          <a:p>
            <a:pPr>
              <a:defRPr/>
            </a:pPr>
            <a:fld id="{3F4C9806-79A3-430F-8A05-901107E56A8E}" type="slidenum">
              <a:rPr lang="en-US" altLang="en-US"/>
              <a:pPr>
                <a:defRPr/>
              </a:pPr>
              <a:t>‹#›</a:t>
            </a:fld>
            <a:endParaRPr lang="en-US" altLang="en-US"/>
          </a:p>
        </p:txBody>
      </p:sp>
      <p:grpSp>
        <p:nvGrpSpPr>
          <p:cNvPr id="8" name="Group 7"/>
          <p:cNvGrpSpPr/>
          <p:nvPr userDrawn="1"/>
        </p:nvGrpSpPr>
        <p:grpSpPr>
          <a:xfrm>
            <a:off x="1217612" y="1371600"/>
            <a:ext cx="9753600" cy="4572000"/>
            <a:chOff x="1522412" y="1447800"/>
            <a:chExt cx="9753600" cy="4572000"/>
          </a:xfrm>
        </p:grpSpPr>
        <p:sp>
          <p:nvSpPr>
            <p:cNvPr id="9" name="Rectangle 8"/>
            <p:cNvSpPr/>
            <p:nvPr/>
          </p:nvSpPr>
          <p:spPr>
            <a:xfrm>
              <a:off x="1522412" y="1447800"/>
              <a:ext cx="97536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4812" y="1600200"/>
              <a:ext cx="9424882" cy="4267200"/>
            </a:xfrm>
            <a:prstGeom prst="rect">
              <a:avLst/>
            </a:prstGeom>
          </p:spPr>
        </p:pic>
      </p:grpSp>
    </p:spTree>
    <p:extLst>
      <p:ext uri="{BB962C8B-B14F-4D97-AF65-F5344CB8AC3E}">
        <p14:creationId xmlns:p14="http://schemas.microsoft.com/office/powerpoint/2010/main" val="5479061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609600" y="274638"/>
            <a:ext cx="109696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Text Placeholder 2"/>
          <p:cNvSpPr>
            <a:spLocks noGrp="1"/>
          </p:cNvSpPr>
          <p:nvPr>
            <p:ph type="body" idx="1"/>
          </p:nvPr>
        </p:nvSpPr>
        <p:spPr bwMode="auto">
          <a:xfrm>
            <a:off x="627063" y="1620838"/>
            <a:ext cx="1096645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6A10EC5-64AF-4161-8D2B-FDFF8D732868}" type="datetimeFigureOut">
              <a:rPr lang="en-US"/>
              <a:pPr>
                <a:defRPr/>
              </a:pPr>
              <a:t>4/19/2024</a:t>
            </a:fld>
            <a:endParaRPr lang="en-US"/>
          </a:p>
        </p:txBody>
      </p:sp>
      <p:sp>
        <p:nvSpPr>
          <p:cNvPr id="5" name="Footer Placeholder 4"/>
          <p:cNvSpPr>
            <a:spLocks noGrp="1"/>
          </p:cNvSpPr>
          <p:nvPr>
            <p:ph type="ftr" sz="quarter" idx="3"/>
          </p:nvPr>
        </p:nvSpPr>
        <p:spPr>
          <a:xfrm>
            <a:off x="4167188" y="6356350"/>
            <a:ext cx="385445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6013" y="6356350"/>
            <a:ext cx="28432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n-lt"/>
                <a:cs typeface="Arial" panose="020B0604020202020204" pitchFamily="34" charset="0"/>
              </a:defRPr>
            </a:lvl1pPr>
          </a:lstStyle>
          <a:p>
            <a:pPr>
              <a:defRPr/>
            </a:pPr>
            <a:fld id="{DE636F96-60B7-4510-88EA-1B7C9046DC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7" r:id="rId1"/>
    <p:sldLayoutId id="2147483696" r:id="rId2"/>
    <p:sldLayoutId id="2147483695" r:id="rId3"/>
    <p:sldLayoutId id="2147483694" r:id="rId4"/>
    <p:sldLayoutId id="2147483693" r:id="rId5"/>
    <p:sldLayoutId id="2147483692" r:id="rId6"/>
    <p:sldLayoutId id="2147483691" r:id="rId7"/>
    <p:sldLayoutId id="2147483690" r:id="rId8"/>
    <p:sldLayoutId id="2147483689" r:id="rId9"/>
    <p:sldLayoutId id="2147483688" r:id="rId10"/>
    <p:sldLayoutId id="2147483687" r:id="rId11"/>
  </p:sldLayoutIdLst>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anose="020B0603020102020204" pitchFamily="34" charset="0"/>
        </a:defRPr>
      </a:lvl2pPr>
      <a:lvl3pPr algn="ctr" rtl="0" eaLnBrk="0" fontAlgn="base" hangingPunct="0">
        <a:spcBef>
          <a:spcPct val="0"/>
        </a:spcBef>
        <a:spcAft>
          <a:spcPct val="0"/>
        </a:spcAft>
        <a:defRPr sz="4400">
          <a:solidFill>
            <a:schemeClr val="bg1"/>
          </a:solidFill>
          <a:latin typeface="Franklin Gothic Medium" panose="020B0603020102020204" pitchFamily="34" charset="0"/>
        </a:defRPr>
      </a:lvl3pPr>
      <a:lvl4pPr algn="ctr" rtl="0" eaLnBrk="0" fontAlgn="base" hangingPunct="0">
        <a:spcBef>
          <a:spcPct val="0"/>
        </a:spcBef>
        <a:spcAft>
          <a:spcPct val="0"/>
        </a:spcAft>
        <a:defRPr sz="4400">
          <a:solidFill>
            <a:schemeClr val="bg1"/>
          </a:solidFill>
          <a:latin typeface="Franklin Gothic Medium" panose="020B0603020102020204" pitchFamily="34" charset="0"/>
        </a:defRPr>
      </a:lvl4pPr>
      <a:lvl5pPr algn="ctr" rtl="0" eaLnBrk="0" fontAlgn="base" hangingPunct="0">
        <a:spcBef>
          <a:spcPct val="0"/>
        </a:spcBef>
        <a:spcAft>
          <a:spcPct val="0"/>
        </a:spcAft>
        <a:defRPr sz="4400">
          <a:solidFill>
            <a:schemeClr val="bg1"/>
          </a:solidFill>
          <a:latin typeface="Franklin Gothic Medium" panose="020B0603020102020204" pitchFamily="34" charset="0"/>
        </a:defRPr>
      </a:lvl5pPr>
      <a:lvl6pPr marL="457200" algn="ctr" rtl="0" eaLnBrk="0" fontAlgn="base" hangingPunct="0">
        <a:spcBef>
          <a:spcPct val="0"/>
        </a:spcBef>
        <a:spcAft>
          <a:spcPct val="0"/>
        </a:spcAft>
        <a:defRPr sz="4400">
          <a:solidFill>
            <a:schemeClr val="bg1"/>
          </a:solidFill>
          <a:latin typeface="Franklin Gothic Medium" panose="020B0603020102020204" pitchFamily="34" charset="0"/>
        </a:defRPr>
      </a:lvl6pPr>
      <a:lvl7pPr marL="914400" algn="ctr" rtl="0" eaLnBrk="0" fontAlgn="base" hangingPunct="0">
        <a:spcBef>
          <a:spcPct val="0"/>
        </a:spcBef>
        <a:spcAft>
          <a:spcPct val="0"/>
        </a:spcAft>
        <a:defRPr sz="4400">
          <a:solidFill>
            <a:schemeClr val="bg1"/>
          </a:solidFill>
          <a:latin typeface="Franklin Gothic Medium" panose="020B0603020102020204" pitchFamily="34" charset="0"/>
        </a:defRPr>
      </a:lvl7pPr>
      <a:lvl8pPr marL="1371600" algn="ctr" rtl="0" eaLnBrk="0" fontAlgn="base" hangingPunct="0">
        <a:spcBef>
          <a:spcPct val="0"/>
        </a:spcBef>
        <a:spcAft>
          <a:spcPct val="0"/>
        </a:spcAft>
        <a:defRPr sz="4400">
          <a:solidFill>
            <a:schemeClr val="bg1"/>
          </a:solidFill>
          <a:latin typeface="Franklin Gothic Medium" panose="020B0603020102020204" pitchFamily="34" charset="0"/>
        </a:defRPr>
      </a:lvl8pPr>
      <a:lvl9pPr marL="1828800" algn="ctr" rtl="0" eaLnBrk="0" fontAlgn="base" hangingPunct="0">
        <a:spcBef>
          <a:spcPct val="0"/>
        </a:spcBef>
        <a:spcAft>
          <a:spcPct val="0"/>
        </a:spcAft>
        <a:defRPr sz="4400">
          <a:solidFill>
            <a:schemeClr val="bg1"/>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609600" y="274638"/>
            <a:ext cx="109696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0179" name="Text Placeholder 2"/>
          <p:cNvSpPr>
            <a:spLocks noGrp="1"/>
          </p:cNvSpPr>
          <p:nvPr>
            <p:ph type="body" idx="1"/>
          </p:nvPr>
        </p:nvSpPr>
        <p:spPr bwMode="auto">
          <a:xfrm>
            <a:off x="627063" y="1620838"/>
            <a:ext cx="1096645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167188" y="6356350"/>
            <a:ext cx="385445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16963" y="6492875"/>
            <a:ext cx="28432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Franklin Gothic Book" panose="020B0503020102020204" pitchFamily="34" charset="0"/>
                <a:cs typeface="Arial" panose="020B0604020202020204" pitchFamily="34" charset="0"/>
              </a:defRPr>
            </a:lvl1pPr>
          </a:lstStyle>
          <a:p>
            <a:pPr>
              <a:defRPr/>
            </a:pPr>
            <a:fld id="{15FA2F34-021F-4A37-98B9-BEED5656510E}" type="slidenum">
              <a:rPr lang="en-US" altLang="en-US"/>
              <a:pPr>
                <a:defRPr/>
              </a:pPr>
              <a:t>‹#›</a:t>
            </a:fld>
            <a:endParaRPr lang="en-US" altLang="en-US"/>
          </a:p>
        </p:txBody>
      </p:sp>
      <p:pic>
        <p:nvPicPr>
          <p:cNvPr id="50182" name="Picture 10" descr="Rotary_inv"/>
          <p:cNvPicPr>
            <a:picLocks noChangeArrowheads="1"/>
          </p:cNvPicPr>
          <p:nvPr/>
        </p:nvPicPr>
        <p:blipFill>
          <a:blip r:embed="rId14"/>
          <a:srcRect/>
          <a:stretch>
            <a:fillRect/>
          </a:stretch>
        </p:blipFill>
        <p:spPr bwMode="auto">
          <a:xfrm>
            <a:off x="10194925" y="6096000"/>
            <a:ext cx="1690688" cy="612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8" r:id="rId1"/>
    <p:sldLayoutId id="2147483707" r:id="rId2"/>
    <p:sldLayoutId id="2147483706" r:id="rId3"/>
    <p:sldLayoutId id="2147483705" r:id="rId4"/>
    <p:sldLayoutId id="2147483704" r:id="rId5"/>
    <p:sldLayoutId id="2147483703" r:id="rId6"/>
    <p:sldLayoutId id="2147483702" r:id="rId7"/>
    <p:sldLayoutId id="2147483701" r:id="rId8"/>
    <p:sldLayoutId id="2147483700" r:id="rId9"/>
    <p:sldLayoutId id="2147483699" r:id="rId10"/>
    <p:sldLayoutId id="2147483698" r:id="rId11"/>
  </p:sldLayoutIdLst>
  <p:txStyles>
    <p:titleStyle>
      <a:lvl1pPr algn="ctr" rtl="0" eaLnBrk="0" fontAlgn="base" hangingPunct="0">
        <a:spcBef>
          <a:spcPct val="0"/>
        </a:spcBef>
        <a:spcAft>
          <a:spcPct val="0"/>
        </a:spcAft>
        <a:defRPr sz="4400" kern="1200">
          <a:solidFill>
            <a:srgbClr val="FFC812"/>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anose="020B0603020102020204" pitchFamily="34" charset="0"/>
        </a:defRPr>
      </a:lvl2pPr>
      <a:lvl3pPr algn="ctr" rtl="0" eaLnBrk="0" fontAlgn="base" hangingPunct="0">
        <a:spcBef>
          <a:spcPct val="0"/>
        </a:spcBef>
        <a:spcAft>
          <a:spcPct val="0"/>
        </a:spcAft>
        <a:defRPr sz="4400">
          <a:solidFill>
            <a:schemeClr val="bg1"/>
          </a:solidFill>
          <a:latin typeface="Franklin Gothic Medium" panose="020B0603020102020204" pitchFamily="34" charset="0"/>
        </a:defRPr>
      </a:lvl3pPr>
      <a:lvl4pPr algn="ctr" rtl="0" eaLnBrk="0" fontAlgn="base" hangingPunct="0">
        <a:spcBef>
          <a:spcPct val="0"/>
        </a:spcBef>
        <a:spcAft>
          <a:spcPct val="0"/>
        </a:spcAft>
        <a:defRPr sz="4400">
          <a:solidFill>
            <a:schemeClr val="bg1"/>
          </a:solidFill>
          <a:latin typeface="Franklin Gothic Medium" panose="020B0603020102020204" pitchFamily="34" charset="0"/>
        </a:defRPr>
      </a:lvl4pPr>
      <a:lvl5pPr algn="ctr" rtl="0" eaLnBrk="0" fontAlgn="base" hangingPunct="0">
        <a:spcBef>
          <a:spcPct val="0"/>
        </a:spcBef>
        <a:spcAft>
          <a:spcPct val="0"/>
        </a:spcAft>
        <a:defRPr sz="4400">
          <a:solidFill>
            <a:schemeClr val="bg1"/>
          </a:solidFill>
          <a:latin typeface="Franklin Gothic Medium" panose="020B0603020102020204" pitchFamily="34" charset="0"/>
        </a:defRPr>
      </a:lvl5pPr>
      <a:lvl6pPr marL="457200" algn="ctr" rtl="0" eaLnBrk="0" fontAlgn="base" hangingPunct="0">
        <a:spcBef>
          <a:spcPct val="0"/>
        </a:spcBef>
        <a:spcAft>
          <a:spcPct val="0"/>
        </a:spcAft>
        <a:defRPr sz="4400">
          <a:solidFill>
            <a:schemeClr val="bg1"/>
          </a:solidFill>
          <a:latin typeface="Franklin Gothic Medium" panose="020B0603020102020204" pitchFamily="34" charset="0"/>
        </a:defRPr>
      </a:lvl6pPr>
      <a:lvl7pPr marL="914400" algn="ctr" rtl="0" eaLnBrk="0" fontAlgn="base" hangingPunct="0">
        <a:spcBef>
          <a:spcPct val="0"/>
        </a:spcBef>
        <a:spcAft>
          <a:spcPct val="0"/>
        </a:spcAft>
        <a:defRPr sz="4400">
          <a:solidFill>
            <a:schemeClr val="bg1"/>
          </a:solidFill>
          <a:latin typeface="Franklin Gothic Medium" panose="020B0603020102020204" pitchFamily="34" charset="0"/>
        </a:defRPr>
      </a:lvl7pPr>
      <a:lvl8pPr marL="1371600" algn="ctr" rtl="0" eaLnBrk="0" fontAlgn="base" hangingPunct="0">
        <a:spcBef>
          <a:spcPct val="0"/>
        </a:spcBef>
        <a:spcAft>
          <a:spcPct val="0"/>
        </a:spcAft>
        <a:defRPr sz="4400">
          <a:solidFill>
            <a:schemeClr val="bg1"/>
          </a:solidFill>
          <a:latin typeface="Franklin Gothic Medium" panose="020B0603020102020204" pitchFamily="34" charset="0"/>
        </a:defRPr>
      </a:lvl8pPr>
      <a:lvl9pPr marL="1828800" algn="ctr" rtl="0" eaLnBrk="0" fontAlgn="base" hangingPunct="0">
        <a:spcBef>
          <a:spcPct val="0"/>
        </a:spcBef>
        <a:spcAft>
          <a:spcPct val="0"/>
        </a:spcAft>
        <a:defRPr sz="4400">
          <a:solidFill>
            <a:schemeClr val="bg1"/>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88825" y="0"/>
            <a:ext cx="5611938" cy="6586418"/>
          </a:xfrm>
          <a:prstGeom prst="rect">
            <a:avLst/>
          </a:prstGeom>
        </p:spPr>
        <p:txBody>
          <a:bodyPr wrap="square">
            <a:spAutoFit/>
          </a:bodyPr>
          <a:lstStyle/>
          <a:p>
            <a:pPr algn="l">
              <a:spcBef>
                <a:spcPts val="600"/>
              </a:spcBef>
              <a:spcAft>
                <a:spcPts val="600"/>
              </a:spcAft>
            </a:pPr>
            <a:r>
              <a:rPr lang="en-US" b="0" i="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a:solidFill>
                  <a:srgbClr val="222222"/>
                </a:solidFill>
                <a:effectLst/>
                <a:latin typeface="Arial" panose="020B0604020202020204" pitchFamily="34" charset="0"/>
              </a:rPr>
              <a:t> </a:t>
            </a:r>
          </a:p>
          <a:p>
            <a:pPr algn="l">
              <a:spcBef>
                <a:spcPts val="600"/>
              </a:spcBef>
              <a:spcAft>
                <a:spcPts val="600"/>
              </a:spcAft>
            </a:pPr>
            <a:r>
              <a:rPr lang="en-US" b="0" i="0">
                <a:solidFill>
                  <a:srgbClr val="000000"/>
                </a:solidFill>
                <a:effectLst/>
                <a:latin typeface="Arial" panose="020B0604020202020204" pitchFamily="34" charset="0"/>
              </a:rPr>
              <a:t>• revise any of the “how-to” text on the first pages</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create text placeholders within each slide</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need your advice on fonts – I’m thinking we should only use the “free option” fonts? (see attached)</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5000"/>
            <a:ext cx="10081174"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6024" y="6041016"/>
            <a:ext cx="1750558"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endParaRPr lang="en-US"/>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4392" y="6984916"/>
            <a:ext cx="4986451"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a:t>Royal Blue</a:t>
                </a:r>
                <a:br>
                  <a:rPr lang="en-US" sz="700"/>
                </a:br>
                <a:r>
                  <a:rPr lang="en-US" sz="600"/>
                  <a:t>R23,G69,B143</a:t>
                </a:r>
                <a:endParaRPr lang="en-US" sz="70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Azure</a:t>
                </a:r>
                <a:br>
                  <a:rPr lang="en-US" sz="600"/>
                </a:br>
                <a:r>
                  <a:rPr lang="en-US" sz="60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solidFill>
                      <a:schemeClr val="tx1"/>
                    </a:solidFill>
                  </a:rPr>
                  <a:t>Sky Blue </a:t>
                </a:r>
                <a:br>
                  <a:rPr lang="en-US" sz="600">
                    <a:solidFill>
                      <a:schemeClr val="tx1"/>
                    </a:solidFill>
                  </a:rPr>
                </a:br>
                <a:r>
                  <a:rPr lang="en-US" sz="60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Violet</a:t>
                </a:r>
                <a:br>
                  <a:rPr lang="en-US" sz="600"/>
                </a:br>
                <a:r>
                  <a:rPr lang="en-US" sz="60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Orange</a:t>
                </a:r>
                <a:br>
                  <a:rPr lang="en-US" sz="600"/>
                </a:br>
                <a:r>
                  <a:rPr lang="en-US" sz="60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solidFill>
                      <a:schemeClr val="tx1"/>
                    </a:solidFill>
                  </a:rPr>
                  <a:t>Gold</a:t>
                </a:r>
                <a:br>
                  <a:rPr lang="en-US" sz="600">
                    <a:solidFill>
                      <a:schemeClr val="tx1"/>
                    </a:solidFill>
                  </a:rPr>
                </a:br>
                <a:r>
                  <a:rPr lang="en-US" sz="60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solidFill>
                      <a:schemeClr val="bg1"/>
                    </a:solidFill>
                  </a:rPr>
                  <a:t>Cranberry</a:t>
                </a:r>
                <a:br>
                  <a:rPr lang="en-US" sz="600">
                    <a:solidFill>
                      <a:schemeClr val="bg1"/>
                    </a:solidFill>
                  </a:rPr>
                </a:br>
                <a:r>
                  <a:rPr lang="en-US" sz="60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Turquoise</a:t>
                </a:r>
                <a:br>
                  <a:rPr lang="en-US" sz="600"/>
                </a:br>
                <a:r>
                  <a:rPr lang="en-US" sz="60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sz="800">
                  <a:solidFill>
                    <a:schemeClr val="tx1">
                      <a:lumMod val="65000"/>
                      <a:lumOff val="35000"/>
                    </a:schemeClr>
                  </a:solidFill>
                </a:rPr>
                <a:t>Secondary Colors</a:t>
              </a:r>
            </a:p>
          </p:txBody>
        </p:sp>
      </p:grpSp>
    </p:spTree>
    <p:custDataLst>
      <p:tags r:id="rId25"/>
    </p:custDataLst>
    <p:extLst>
      <p:ext uri="{BB962C8B-B14F-4D97-AF65-F5344CB8AC3E}">
        <p14:creationId xmlns:p14="http://schemas.microsoft.com/office/powerpoint/2010/main" val="23643868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Lst>
  <p:hf hdr="0" ftr="0" dt="0"/>
  <p:txStyles>
    <p:titleStyle>
      <a:lvl1pPr algn="l" defTabSz="914126" rtl="0" eaLnBrk="1" latinLnBrk="0" hangingPunct="1">
        <a:lnSpc>
          <a:spcPct val="90000"/>
        </a:lnSpc>
        <a:spcBef>
          <a:spcPct val="0"/>
        </a:spcBef>
        <a:buNone/>
        <a:defRPr sz="4399" b="1"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03-IntentionalStrategies-2022.ppt" TargetMode="External"/><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9.png"/><Relationship Id="rId4" Type="http://schemas.openxmlformats.org/officeDocument/2006/relationships/hyperlink" Target="03-IntentionalStrategies-2022.pptx"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hyperlink" Target="03-IntentionalStrategies-2022.ppt" TargetMode="External"/><Relationship Id="rId2" Type="http://schemas.openxmlformats.org/officeDocument/2006/relationships/notesSlide" Target="../notesSlides/notesSlide11.xml"/><Relationship Id="rId1" Type="http://schemas.openxmlformats.org/officeDocument/2006/relationships/slideLayout" Target="../slideLayouts/slideLayout62.xml"/><Relationship Id="rId5" Type="http://schemas.openxmlformats.org/officeDocument/2006/relationships/image" Target="../media/image9.png"/><Relationship Id="rId4" Type="http://schemas.openxmlformats.org/officeDocument/2006/relationships/hyperlink" Target="03-IntentionalStrategies-2022.pptx"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9.xml"/><Relationship Id="rId1" Type="http://schemas.openxmlformats.org/officeDocument/2006/relationships/tags" Target="../tags/tag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5.xml"/><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pres?slideindex=1&amp;slidetitle="/>
          </p:cNvPr>
          <p:cNvSpPr/>
          <p:nvPr/>
        </p:nvSpPr>
        <p:spPr>
          <a:xfrm>
            <a:off x="9371012" y="5365898"/>
            <a:ext cx="2817813"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4" action="ppaction://hlinkpres?slideindex=1&amp;slidetitle="/>
          </p:cNvPr>
          <p:cNvSpPr/>
          <p:nvPr/>
        </p:nvSpPr>
        <p:spPr>
          <a:xfrm>
            <a:off x="8532812" y="4852345"/>
            <a:ext cx="3656013" cy="208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47012" y="5105400"/>
            <a:ext cx="45720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1596A4-073A-8756-AF9B-02D3AA6826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64" y="0"/>
            <a:ext cx="11588496" cy="6858000"/>
          </a:xfrm>
          <a:prstGeom prst="rect">
            <a:avLst/>
          </a:prstGeom>
        </p:spPr>
      </p:pic>
    </p:spTree>
    <p:extLst>
      <p:ext uri="{BB962C8B-B14F-4D97-AF65-F5344CB8AC3E}">
        <p14:creationId xmlns:p14="http://schemas.microsoft.com/office/powerpoint/2010/main" val="360028456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2A0335-8089-E770-5976-2777CB3F9E18}"/>
              </a:ext>
            </a:extLst>
          </p:cNvPr>
          <p:cNvSpPr txBox="1"/>
          <p:nvPr/>
        </p:nvSpPr>
        <p:spPr>
          <a:xfrm>
            <a:off x="836612" y="2286000"/>
            <a:ext cx="10591800" cy="1107996"/>
          </a:xfrm>
          <a:prstGeom prst="rect">
            <a:avLst/>
          </a:prstGeom>
          <a:solidFill>
            <a:srgbClr val="FFC000"/>
          </a:solidFill>
        </p:spPr>
        <p:txBody>
          <a:bodyPr wrap="square" rtlCol="0">
            <a:spAutoFit/>
          </a:bodyPr>
          <a:lstStyle/>
          <a:p>
            <a:pPr algn="ctr"/>
            <a:r>
              <a:rPr lang="en-US" sz="6600" dirty="0"/>
              <a:t>Questions</a:t>
            </a:r>
          </a:p>
        </p:txBody>
      </p:sp>
    </p:spTree>
    <p:extLst>
      <p:ext uri="{BB962C8B-B14F-4D97-AF65-F5344CB8AC3E}">
        <p14:creationId xmlns:p14="http://schemas.microsoft.com/office/powerpoint/2010/main" val="3334325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pres?slideindex=1&amp;slidetitle="/>
          </p:cNvPr>
          <p:cNvSpPr/>
          <p:nvPr/>
        </p:nvSpPr>
        <p:spPr>
          <a:xfrm>
            <a:off x="9371012" y="5365898"/>
            <a:ext cx="2817813"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4" action="ppaction://hlinkpres?slideindex=1&amp;slidetitle="/>
          </p:cNvPr>
          <p:cNvSpPr/>
          <p:nvPr/>
        </p:nvSpPr>
        <p:spPr>
          <a:xfrm>
            <a:off x="8532812" y="4852345"/>
            <a:ext cx="3656013" cy="2089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47012" y="5105400"/>
            <a:ext cx="45720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441994-DA6F-2D6B-CE07-A63B1D906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64" y="0"/>
            <a:ext cx="11588496" cy="6858000"/>
          </a:xfrm>
          <a:prstGeom prst="rect">
            <a:avLst/>
          </a:prstGeom>
        </p:spPr>
      </p:pic>
    </p:spTree>
    <p:extLst>
      <p:ext uri="{BB962C8B-B14F-4D97-AF65-F5344CB8AC3E}">
        <p14:creationId xmlns:p14="http://schemas.microsoft.com/office/powerpoint/2010/main" val="105563493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25587E-EC03-1304-C82C-43D81D1778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012" y="304800"/>
            <a:ext cx="8080248" cy="4516183"/>
          </a:xfrm>
          <a:prstGeom prst="rect">
            <a:avLst/>
          </a:prstGeom>
        </p:spPr>
      </p:pic>
      <p:pic>
        <p:nvPicPr>
          <p:cNvPr id="3" name="Picture 2">
            <a:extLst>
              <a:ext uri="{FF2B5EF4-FFF2-40B4-BE49-F238E27FC236}">
                <a16:creationId xmlns:a16="http://schemas.microsoft.com/office/drawing/2014/main" id="{018725C9-9DE7-C427-3645-A92A684E09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4212" y="4419600"/>
            <a:ext cx="6096851" cy="1267002"/>
          </a:xfrm>
          <a:prstGeom prst="rect">
            <a:avLst/>
          </a:prstGeom>
        </p:spPr>
      </p:pic>
      <p:pic>
        <p:nvPicPr>
          <p:cNvPr id="5" name="01 Simply Irresistible">
            <a:hlinkClick r:id="" action="ppaction://media"/>
            <a:extLst>
              <a:ext uri="{FF2B5EF4-FFF2-40B4-BE49-F238E27FC236}">
                <a16:creationId xmlns:a16="http://schemas.microsoft.com/office/drawing/2014/main" id="{1E10977B-0F3B-3244-7C81-895A7F04F5F9}"/>
              </a:ext>
            </a:extLst>
          </p:cNvPr>
          <p:cNvPicPr>
            <a:picLocks noChangeAspect="1"/>
          </p:cNvPicPr>
          <p:nvPr>
            <a:audioFile r:link="rId1"/>
            <p:extLst>
              <p:ext uri="{DAA4B4D4-6D71-4841-9C94-3DE7FCFB9230}">
                <p14:media xmlns:p14="http://schemas.microsoft.com/office/powerpoint/2010/main" r:embed="rId2">
                  <p14:trim st="56450" end="185164.0816"/>
                </p14:media>
              </p:ext>
            </p:extLst>
          </p:nvPr>
        </p:nvPicPr>
        <p:blipFill>
          <a:blip r:embed="rId7"/>
          <a:stretch>
            <a:fillRect/>
          </a:stretch>
        </p:blipFill>
        <p:spPr>
          <a:xfrm>
            <a:off x="2513012" y="5486400"/>
            <a:ext cx="406400" cy="406400"/>
          </a:xfrm>
          <a:prstGeom prst="rect">
            <a:avLst/>
          </a:prstGeom>
        </p:spPr>
      </p:pic>
    </p:spTree>
    <p:extLst>
      <p:ext uri="{BB962C8B-B14F-4D97-AF65-F5344CB8AC3E}">
        <p14:creationId xmlns:p14="http://schemas.microsoft.com/office/powerpoint/2010/main" val="9406952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34014" y="2895600"/>
            <a:ext cx="12185651" cy="1766428"/>
          </a:xfrm>
          <a:prstGeom prst="rect">
            <a:avLst/>
          </a:prstGeom>
          <a:solidFill>
            <a:srgbClr val="043671"/>
          </a:solidFill>
          <a:ln w="9525">
            <a:noFill/>
            <a:miter lim="800000"/>
            <a:headEnd/>
            <a:tailEnd/>
          </a:ln>
        </p:spPr>
        <p:txBody>
          <a:bodyPr wrap="none" anchor="ctr"/>
          <a:lstStyle/>
          <a:p>
            <a:pPr fontAlgn="base">
              <a:spcBef>
                <a:spcPct val="0"/>
              </a:spcBef>
              <a:spcAft>
                <a:spcPct val="0"/>
              </a:spcAft>
            </a:pPr>
            <a:r>
              <a:rPr lang="en-US" altLang="en-US" sz="5399" dirty="0">
                <a:solidFill>
                  <a:srgbClr val="FEBC16"/>
                </a:solidFill>
              </a:rPr>
              <a:t>   Making your Club </a:t>
            </a:r>
          </a:p>
        </p:txBody>
      </p:sp>
      <p:sp>
        <p:nvSpPr>
          <p:cNvPr id="71682" name="Rectangle 4"/>
          <p:cNvSpPr>
            <a:spLocks noChangeArrowheads="1"/>
          </p:cNvSpPr>
          <p:nvPr/>
        </p:nvSpPr>
        <p:spPr bwMode="auto">
          <a:xfrm>
            <a:off x="4283527" y="5180449"/>
            <a:ext cx="3988592" cy="83086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ltLang="ja-JP" sz="4799" dirty="0">
                <a:solidFill>
                  <a:srgbClr val="FFFFFF"/>
                </a:solidFill>
                <a:ea typeface="MS PGothic" pitchFamily="34" charset="-128"/>
              </a:rPr>
              <a:t>April 20, 2024</a:t>
            </a:r>
            <a:endParaRPr lang="en-US" altLang="ja-JP" sz="3999" dirty="0">
              <a:solidFill>
                <a:srgbClr val="FFFFFF"/>
              </a:solidFill>
              <a:ea typeface="MS PGothic" pitchFamily="34" charset="-12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3978" y="305615"/>
            <a:ext cx="2334604" cy="2323522"/>
          </a:xfrm>
          <a:prstGeom prst="rect">
            <a:avLst/>
          </a:prstGeom>
        </p:spPr>
      </p:pic>
      <p:sp>
        <p:nvSpPr>
          <p:cNvPr id="6" name="Rectangle 4"/>
          <p:cNvSpPr>
            <a:spLocks noChangeArrowheads="1"/>
          </p:cNvSpPr>
          <p:nvPr/>
        </p:nvSpPr>
        <p:spPr bwMode="auto">
          <a:xfrm>
            <a:off x="685622" y="762696"/>
            <a:ext cx="7195811" cy="1323119"/>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altLang="ja-JP" sz="7998" dirty="0">
                <a:solidFill>
                  <a:srgbClr val="FFFFFF"/>
                </a:solidFill>
                <a:ea typeface="MS PGothic" pitchFamily="34" charset="-128"/>
              </a:rPr>
              <a:t>Welcome to</a:t>
            </a:r>
            <a:endParaRPr lang="en-US" altLang="ja-JP" sz="6599" dirty="0">
              <a:solidFill>
                <a:srgbClr val="FFFFFF"/>
              </a:solidFill>
              <a:ea typeface="MS PGothic" pitchFamily="34" charset="-128"/>
            </a:endParaRPr>
          </a:p>
        </p:txBody>
      </p:sp>
      <p:pic>
        <p:nvPicPr>
          <p:cNvPr id="3" name="Picture 2">
            <a:extLst>
              <a:ext uri="{FF2B5EF4-FFF2-40B4-BE49-F238E27FC236}">
                <a16:creationId xmlns:a16="http://schemas.microsoft.com/office/drawing/2014/main" id="{4FE13054-61E9-ADE6-2F7F-901359449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812" y="3124200"/>
            <a:ext cx="5562600" cy="1155978"/>
          </a:xfrm>
          <a:prstGeom prst="rect">
            <a:avLst/>
          </a:prstGeom>
        </p:spPr>
      </p:pic>
    </p:spTree>
    <p:extLst>
      <p:ext uri="{BB962C8B-B14F-4D97-AF65-F5344CB8AC3E}">
        <p14:creationId xmlns:p14="http://schemas.microsoft.com/office/powerpoint/2010/main" val="27446209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a:extLst>
              <a:ext uri="{FF2B5EF4-FFF2-40B4-BE49-F238E27FC236}">
                <a16:creationId xmlns:a16="http://schemas.microsoft.com/office/drawing/2014/main" id="{D36437A7-E4B9-4B5C-8405-2037326E7014}"/>
              </a:ext>
            </a:extLst>
          </p:cNvPr>
          <p:cNvSpPr>
            <a:spLocks noChangeArrowheads="1"/>
          </p:cNvSpPr>
          <p:nvPr/>
        </p:nvSpPr>
        <p:spPr bwMode="auto">
          <a:xfrm>
            <a:off x="1658040" y="533400"/>
            <a:ext cx="8932172" cy="1676399"/>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65427">
              <a:lnSpc>
                <a:spcPct val="100000"/>
              </a:lnSpc>
              <a:spcBef>
                <a:spcPct val="0"/>
              </a:spcBef>
              <a:buNone/>
              <a:defRPr/>
            </a:pPr>
            <a:r>
              <a:rPr lang="en-US" altLang="en-US" sz="1310" dirty="0">
                <a:solidFill>
                  <a:srgbClr val="000000"/>
                </a:solidFill>
                <a:latin typeface="Arial" panose="020B0604020202020204" pitchFamily="34" charset="0"/>
                <a:cs typeface="Arial" panose="020B0604020202020204" pitchFamily="34" charset="0"/>
              </a:rPr>
              <a:t>v</a:t>
            </a:r>
          </a:p>
        </p:txBody>
      </p:sp>
      <p:sp>
        <p:nvSpPr>
          <p:cNvPr id="8194" name="Title 1">
            <a:extLst>
              <a:ext uri="{FF2B5EF4-FFF2-40B4-BE49-F238E27FC236}">
                <a16:creationId xmlns:a16="http://schemas.microsoft.com/office/drawing/2014/main" id="{CFB15656-7194-4E14-9C3E-4428F26C0759}"/>
              </a:ext>
            </a:extLst>
          </p:cNvPr>
          <p:cNvSpPr>
            <a:spLocks/>
          </p:cNvSpPr>
          <p:nvPr/>
        </p:nvSpPr>
        <p:spPr bwMode="auto">
          <a:xfrm>
            <a:off x="1751012" y="533400"/>
            <a:ext cx="8839200" cy="1676400"/>
          </a:xfrm>
          <a:prstGeom prst="rect">
            <a:avLst/>
          </a:prstGeom>
          <a:noFill/>
          <a:ln w="9525">
            <a:noFill/>
            <a:miter lim="800000"/>
            <a:headEnd/>
            <a:tailEnd/>
          </a:ln>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32713" eaLnBrk="0" hangingPunct="0">
              <a:defRPr/>
            </a:pPr>
            <a:r>
              <a:rPr lang="en-US" altLang="en-US" sz="5400" b="1" dirty="0">
                <a:solidFill>
                  <a:srgbClr val="FFFFFF"/>
                </a:solidFill>
                <a:ea typeface="MS PGothic" panose="020B0600070205080204" pitchFamily="34" charset="-128"/>
              </a:rPr>
              <a:t>Club Experience Matters the Most</a:t>
            </a:r>
            <a:endParaRPr lang="en-US" altLang="en-US" sz="5400" b="1" dirty="0">
              <a:solidFill>
                <a:srgbClr val="FFFFFF"/>
              </a:solidFill>
              <a:effectLst>
                <a:outerShdw blurRad="38100" dist="38100" dir="2700000" algn="tl">
                  <a:srgbClr val="C0C0C0"/>
                </a:outerShdw>
              </a:effectLst>
              <a:ea typeface="MS PGothic" panose="020B0600070205080204" pitchFamily="34" charset="-128"/>
            </a:endParaRPr>
          </a:p>
        </p:txBody>
      </p:sp>
      <p:sp>
        <p:nvSpPr>
          <p:cNvPr id="104453" name="Rectangle 3">
            <a:extLst>
              <a:ext uri="{FF2B5EF4-FFF2-40B4-BE49-F238E27FC236}">
                <a16:creationId xmlns:a16="http://schemas.microsoft.com/office/drawing/2014/main" id="{9CEB7685-9718-44E6-AC71-ABA0CEAD45C7}"/>
              </a:ext>
            </a:extLst>
          </p:cNvPr>
          <p:cNvSpPr>
            <a:spLocks noChangeArrowheads="1"/>
          </p:cNvSpPr>
          <p:nvPr/>
        </p:nvSpPr>
        <p:spPr bwMode="auto">
          <a:xfrm>
            <a:off x="2767132" y="1654451"/>
            <a:ext cx="6654561" cy="4095558"/>
          </a:xfrm>
          <a:prstGeom prst="rect">
            <a:avLst/>
          </a:prstGeom>
          <a:noFill/>
          <a:ln>
            <a:noFill/>
          </a:ln>
          <a:effectLst/>
        </p:spPr>
        <p:txBody>
          <a:bodyPr/>
          <a:lstStyle>
            <a:lvl1pPr marL="342900" indent="-342900"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49535" indent="-249535" algn="ctr" defTabSz="332713">
              <a:buNone/>
              <a:defRPr/>
            </a:pPr>
            <a:endParaRPr lang="en-US" altLang="en-US" sz="2037">
              <a:solidFill>
                <a:srgbClr val="F7A81B"/>
              </a:solidFill>
              <a:effectLst>
                <a:outerShdw blurRad="38100" dist="38100" dir="2700000" algn="tl">
                  <a:srgbClr val="C0C0C0"/>
                </a:outerShdw>
              </a:effectLst>
              <a:latin typeface="Calibri" panose="020F0502020204030204" pitchFamily="34" charset="0"/>
              <a:ea typeface="MS PGothic" panose="020B0600070205080204" pitchFamily="34" charset="-128"/>
            </a:endParaRPr>
          </a:p>
        </p:txBody>
      </p:sp>
      <p:sp>
        <p:nvSpPr>
          <p:cNvPr id="47109" name="TextBox 3">
            <a:extLst>
              <a:ext uri="{FF2B5EF4-FFF2-40B4-BE49-F238E27FC236}">
                <a16:creationId xmlns:a16="http://schemas.microsoft.com/office/drawing/2014/main" id="{8F069AD4-80F5-4EC8-BD8A-C59F4EE965D7}"/>
              </a:ext>
            </a:extLst>
          </p:cNvPr>
          <p:cNvSpPr txBox="1">
            <a:spLocks noChangeArrowheads="1"/>
          </p:cNvSpPr>
          <p:nvPr/>
        </p:nvSpPr>
        <p:spPr bwMode="auto">
          <a:xfrm>
            <a:off x="0" y="2667000"/>
            <a:ext cx="12188825" cy="377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defTabSz="665427" eaLnBrk="0" hangingPunct="0">
              <a:lnSpc>
                <a:spcPct val="100000"/>
              </a:lnSpc>
              <a:spcBef>
                <a:spcPct val="0"/>
              </a:spcBef>
              <a:buNone/>
              <a:defRPr/>
            </a:pPr>
            <a:r>
              <a:rPr lang="en-US" altLang="en-US" sz="5400" b="1" dirty="0">
                <a:solidFill>
                  <a:srgbClr val="FFBE10"/>
                </a:solidFill>
                <a:latin typeface="Arial" panose="020B0604020202020204" pitchFamily="34" charset="0"/>
                <a:cs typeface="Arial" panose="020B0604020202020204" pitchFamily="34" charset="0"/>
              </a:rPr>
              <a:t>Why do you go back to your club each week?</a:t>
            </a:r>
          </a:p>
          <a:p>
            <a:pPr marL="0" indent="0" algn="ctr" defTabSz="665427" eaLnBrk="0" hangingPunct="0">
              <a:lnSpc>
                <a:spcPct val="100000"/>
              </a:lnSpc>
              <a:spcBef>
                <a:spcPct val="0"/>
              </a:spcBef>
              <a:buNone/>
              <a:defRPr/>
            </a:pPr>
            <a:endParaRPr lang="en-US" altLang="en-US" sz="5400" b="1" dirty="0">
              <a:solidFill>
                <a:srgbClr val="FFBE10"/>
              </a:solidFill>
              <a:latin typeface="Arial" panose="020B0604020202020204" pitchFamily="34" charset="0"/>
              <a:cs typeface="Arial" panose="020B0604020202020204" pitchFamily="34" charset="0"/>
            </a:endParaRPr>
          </a:p>
          <a:p>
            <a:pPr marL="0" indent="0" algn="ctr" defTabSz="665427" eaLnBrk="0" hangingPunct="0">
              <a:lnSpc>
                <a:spcPct val="100000"/>
              </a:lnSpc>
              <a:spcBef>
                <a:spcPct val="0"/>
              </a:spcBef>
              <a:buNone/>
              <a:defRPr/>
            </a:pPr>
            <a:r>
              <a:rPr lang="en-US" altLang="en-US" sz="5400" b="1" dirty="0">
                <a:solidFill>
                  <a:srgbClr val="FFBE10"/>
                </a:solidFill>
                <a:latin typeface="Arial" panose="020B0604020202020204" pitchFamily="34" charset="0"/>
                <a:cs typeface="Arial" panose="020B0604020202020204" pitchFamily="34" charset="0"/>
              </a:rPr>
              <a:t>How do we  make it better?</a:t>
            </a:r>
            <a:endParaRPr lang="en-US" altLang="en-US" sz="5400" b="1" dirty="0">
              <a:solidFill>
                <a:srgbClr val="FDBB11"/>
              </a:solidFill>
              <a:latin typeface="Arial" panose="020B0604020202020204" pitchFamily="34" charset="0"/>
              <a:cs typeface="Arial" panose="020B0604020202020204" pitchFamily="34" charset="0"/>
            </a:endParaRPr>
          </a:p>
          <a:p>
            <a:pPr marL="249535" indent="-249535" algn="ctr" defTabSz="665427" eaLnBrk="0" hangingPunct="0">
              <a:lnSpc>
                <a:spcPct val="100000"/>
              </a:lnSpc>
              <a:spcBef>
                <a:spcPct val="0"/>
              </a:spcBef>
              <a:buNone/>
              <a:defRPr/>
            </a:pPr>
            <a:endParaRPr lang="en-US" altLang="en-US" sz="2329" dirty="0">
              <a:solidFill>
                <a:srgbClr val="FFBE1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Effect transition="in" filter="wipe(down)">
                                      <p:cBhvr>
                                        <p:cTn id="7" dur="500"/>
                                        <p:tgtEl>
                                          <p:spTgt spid="471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7109">
                                            <p:txEl>
                                              <p:pRg st="2" end="2"/>
                                            </p:txEl>
                                          </p:spTgt>
                                        </p:tgtEl>
                                        <p:attrNameLst>
                                          <p:attrName>style.visibility</p:attrName>
                                        </p:attrNameLst>
                                      </p:cBhvr>
                                      <p:to>
                                        <p:strVal val="visible"/>
                                      </p:to>
                                    </p:set>
                                    <p:animEffect transition="in" filter="wipe(down)">
                                      <p:cBhvr>
                                        <p:cTn id="12" dur="500"/>
                                        <p:tgtEl>
                                          <p:spTgt spid="471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9">
            <a:extLst>
              <a:ext uri="{FF2B5EF4-FFF2-40B4-BE49-F238E27FC236}">
                <a16:creationId xmlns:a16="http://schemas.microsoft.com/office/drawing/2014/main" id="{2C140FD5-3C6C-1426-7A23-1EA5007713DB}"/>
              </a:ext>
            </a:extLst>
          </p:cNvPr>
          <p:cNvSpPr txBox="1">
            <a:spLocks/>
          </p:cNvSpPr>
          <p:nvPr/>
        </p:nvSpPr>
        <p:spPr>
          <a:xfrm>
            <a:off x="5943727" y="893"/>
            <a:ext cx="6211753" cy="6856214"/>
          </a:xfrm>
          <a:prstGeom prst="rect">
            <a:avLst/>
          </a:prstGeom>
          <a:solidFill>
            <a:srgbClr val="872175"/>
          </a:solidFill>
        </p:spPr>
        <p:txBody>
          <a:bodyPr vert="horz" lIns="91416" tIns="45708" rIns="91416" bIns="45708"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fontAlgn="auto">
              <a:spcAft>
                <a:spcPts val="0"/>
              </a:spcAft>
            </a:pPr>
            <a:r>
              <a:rPr lang="en-US" sz="2799">
                <a:solidFill>
                  <a:srgbClr val="000000">
                    <a:alpha val="0"/>
                  </a:srgbClr>
                </a:solidFill>
                <a:latin typeface="Arial" panose="020B0604020202020204"/>
              </a:rPr>
              <a:t>subhead</a:t>
            </a:r>
          </a:p>
        </p:txBody>
      </p:sp>
      <p:sp>
        <p:nvSpPr>
          <p:cNvPr id="4" name="Text Placeholder 3">
            <a:extLst>
              <a:ext uri="{FF2B5EF4-FFF2-40B4-BE49-F238E27FC236}">
                <a16:creationId xmlns:a16="http://schemas.microsoft.com/office/drawing/2014/main" id="{463A5DF3-C170-BFE3-8562-B9D5CDBC3036}"/>
              </a:ext>
            </a:extLst>
          </p:cNvPr>
          <p:cNvSpPr>
            <a:spLocks noGrp="1"/>
          </p:cNvSpPr>
          <p:nvPr>
            <p:ph type="body" sz="quarter" idx="14"/>
          </p:nvPr>
        </p:nvSpPr>
        <p:spPr>
          <a:xfrm>
            <a:off x="6261783" y="410910"/>
            <a:ext cx="5616208" cy="1134766"/>
          </a:xfrm>
        </p:spPr>
        <p:txBody>
          <a:bodyPr/>
          <a:lstStyle/>
          <a:p>
            <a:r>
              <a:rPr lang="en-US" sz="5398" dirty="0">
                <a:cs typeface="Arial"/>
              </a:rPr>
              <a:t>Set the Stage</a:t>
            </a:r>
          </a:p>
        </p:txBody>
      </p:sp>
      <p:sp>
        <p:nvSpPr>
          <p:cNvPr id="5" name="Subtitle 4">
            <a:extLst>
              <a:ext uri="{FF2B5EF4-FFF2-40B4-BE49-F238E27FC236}">
                <a16:creationId xmlns:a16="http://schemas.microsoft.com/office/drawing/2014/main" id="{A37A6747-50AC-8CA9-577E-97E9BFD913DB}"/>
              </a:ext>
            </a:extLst>
          </p:cNvPr>
          <p:cNvSpPr>
            <a:spLocks noGrp="1"/>
          </p:cNvSpPr>
          <p:nvPr>
            <p:ph type="subTitle" idx="1"/>
          </p:nvPr>
        </p:nvSpPr>
        <p:spPr>
          <a:xfrm>
            <a:off x="6030350" y="1930160"/>
            <a:ext cx="5785480" cy="2461226"/>
          </a:xfrm>
        </p:spPr>
        <p:txBody>
          <a:bodyPr vert="horz" lIns="91416" tIns="45708" rIns="91416" bIns="45708" rtlCol="0" anchor="t">
            <a:noAutofit/>
          </a:bodyPr>
          <a:lstStyle/>
          <a:p>
            <a:pPr marL="514196" indent="-514196">
              <a:buChar char="•"/>
            </a:pPr>
            <a:r>
              <a:rPr lang="en-US" sz="3199" dirty="0">
                <a:ea typeface="+mj-lt"/>
                <a:cs typeface="+mj-lt"/>
              </a:rPr>
              <a:t>ALL about The Atmosphere</a:t>
            </a:r>
            <a:endParaRPr lang="en-US" dirty="0">
              <a:ea typeface="+mj-lt"/>
              <a:cs typeface="+mj-lt"/>
            </a:endParaRPr>
          </a:p>
          <a:p>
            <a:pPr marL="514196" indent="-514196">
              <a:buChar char="•"/>
            </a:pPr>
            <a:r>
              <a:rPr lang="en-US" sz="3199" dirty="0">
                <a:ea typeface="+mj-lt"/>
                <a:cs typeface="+mj-lt"/>
              </a:rPr>
              <a:t>Everything a Club does:</a:t>
            </a:r>
            <a:endParaRPr lang="en-US" dirty="0">
              <a:ea typeface="+mj-lt"/>
              <a:cs typeface="+mj-lt"/>
            </a:endParaRPr>
          </a:p>
          <a:p>
            <a:pPr marL="971259" lvl="1" indent="-514196" algn="l">
              <a:buChar char="•"/>
            </a:pPr>
            <a:r>
              <a:rPr lang="en-US" sz="2999" dirty="0">
                <a:solidFill>
                  <a:schemeClr val="bg1"/>
                </a:solidFill>
                <a:ea typeface="+mj-lt"/>
                <a:cs typeface="+mj-lt"/>
              </a:rPr>
              <a:t>Meetings</a:t>
            </a:r>
          </a:p>
          <a:p>
            <a:pPr marL="971259" lvl="1" indent="-514196" algn="l">
              <a:buChar char="•"/>
            </a:pPr>
            <a:r>
              <a:rPr lang="en-US" sz="2999" dirty="0">
                <a:solidFill>
                  <a:schemeClr val="bg1"/>
                </a:solidFill>
                <a:ea typeface="+mj-lt"/>
                <a:cs typeface="+mj-lt"/>
              </a:rPr>
              <a:t>Service Projects</a:t>
            </a:r>
          </a:p>
          <a:p>
            <a:pPr marL="971259" lvl="1" indent="-514196" algn="l">
              <a:buChar char="•"/>
            </a:pPr>
            <a:r>
              <a:rPr lang="en-US" sz="2999" dirty="0">
                <a:solidFill>
                  <a:schemeClr val="bg1"/>
                </a:solidFill>
                <a:ea typeface="+mj-lt"/>
                <a:cs typeface="+mj-lt"/>
              </a:rPr>
              <a:t>Social Gatherings</a:t>
            </a:r>
            <a:endParaRPr lang="en-US" dirty="0">
              <a:solidFill>
                <a:schemeClr val="bg1"/>
              </a:solidFill>
              <a:ea typeface="+mj-lt"/>
              <a:cs typeface="+mj-lt"/>
            </a:endParaRPr>
          </a:p>
          <a:p>
            <a:pPr marL="514196" indent="-514196">
              <a:buChar char="•"/>
            </a:pPr>
            <a:r>
              <a:rPr lang="en-US" sz="3199" dirty="0">
                <a:ea typeface="+mj-lt"/>
                <a:cs typeface="+mj-lt"/>
              </a:rPr>
              <a:t>This is STEP ONE</a:t>
            </a:r>
            <a:endParaRPr lang="en-US" sz="3199" dirty="0">
              <a:cs typeface="Arial"/>
            </a:endParaRPr>
          </a:p>
          <a:p>
            <a:pPr marL="514196" indent="-514196">
              <a:buChar char="•"/>
            </a:pPr>
            <a:endParaRPr lang="en-US" sz="3199" dirty="0">
              <a:cs typeface="Arial"/>
            </a:endParaRPr>
          </a:p>
        </p:txBody>
      </p:sp>
      <p:pic>
        <p:nvPicPr>
          <p:cNvPr id="9" name="Picture 4">
            <a:extLst>
              <a:ext uri="{FF2B5EF4-FFF2-40B4-BE49-F238E27FC236}">
                <a16:creationId xmlns:a16="http://schemas.microsoft.com/office/drawing/2014/main" id="{7C1B8335-0951-DA93-CF1A-C70DC4E924CD}"/>
              </a:ext>
            </a:extLst>
          </p:cNvPr>
          <p:cNvPicPr>
            <a:picLocks noChangeAspect="1"/>
          </p:cNvPicPr>
          <p:nvPr/>
        </p:nvPicPr>
        <p:blipFill rotWithShape="1">
          <a:blip r:embed="rId3"/>
          <a:srcRect l="-107" t="195" r="23882" b="-254"/>
          <a:stretch/>
        </p:blipFill>
        <p:spPr>
          <a:xfrm rot="5400000">
            <a:off x="-466059" y="445528"/>
            <a:ext cx="6860910" cy="5959065"/>
          </a:xfrm>
          <a:prstGeom prst="rect">
            <a:avLst/>
          </a:prstGeom>
        </p:spPr>
      </p:pic>
    </p:spTree>
    <p:extLst>
      <p:ext uri="{BB962C8B-B14F-4D97-AF65-F5344CB8AC3E}">
        <p14:creationId xmlns:p14="http://schemas.microsoft.com/office/powerpoint/2010/main" val="224056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people&#10;&#10;Description automatically generated">
            <a:extLst>
              <a:ext uri="{FF2B5EF4-FFF2-40B4-BE49-F238E27FC236}">
                <a16:creationId xmlns:a16="http://schemas.microsoft.com/office/drawing/2014/main" id="{C22CF5DD-2278-8A0F-DC41-38B2EDC16910}"/>
              </a:ext>
            </a:extLst>
          </p:cNvPr>
          <p:cNvPicPr>
            <a:picLocks noChangeAspect="1"/>
          </p:cNvPicPr>
          <p:nvPr/>
        </p:nvPicPr>
        <p:blipFill rotWithShape="1">
          <a:blip r:embed="rId3"/>
          <a:srcRect l="-154" r="1709"/>
          <a:stretch/>
        </p:blipFill>
        <p:spPr>
          <a:xfrm flipH="1">
            <a:off x="6048179" y="1337379"/>
            <a:ext cx="6181069" cy="4185827"/>
          </a:xfrm>
          <a:prstGeom prst="rect">
            <a:avLst/>
          </a:prstGeom>
        </p:spPr>
      </p:pic>
      <p:sp>
        <p:nvSpPr>
          <p:cNvPr id="3" name="Text Placeholder 2">
            <a:extLst>
              <a:ext uri="{FF2B5EF4-FFF2-40B4-BE49-F238E27FC236}">
                <a16:creationId xmlns:a16="http://schemas.microsoft.com/office/drawing/2014/main" id="{023A0EB7-7BDC-5337-D940-8B5C8E87A62C}"/>
              </a:ext>
            </a:extLst>
          </p:cNvPr>
          <p:cNvSpPr>
            <a:spLocks noGrp="1"/>
          </p:cNvSpPr>
          <p:nvPr>
            <p:ph type="body" sz="quarter" idx="16"/>
          </p:nvPr>
        </p:nvSpPr>
        <p:spPr>
          <a:xfrm flipH="1">
            <a:off x="0" y="893"/>
            <a:ext cx="6094413" cy="6856214"/>
          </a:xfrm>
        </p:spPr>
        <p:txBody>
          <a:bodyPr/>
          <a:lstStyle/>
          <a:p>
            <a:endParaRPr lang="en-US" dirty="0"/>
          </a:p>
        </p:txBody>
      </p:sp>
      <p:sp>
        <p:nvSpPr>
          <p:cNvPr id="4" name="Text Placeholder 3">
            <a:extLst>
              <a:ext uri="{FF2B5EF4-FFF2-40B4-BE49-F238E27FC236}">
                <a16:creationId xmlns:a16="http://schemas.microsoft.com/office/drawing/2014/main" id="{463A5DF3-C170-BFE3-8562-B9D5CDBC3036}"/>
              </a:ext>
            </a:extLst>
          </p:cNvPr>
          <p:cNvSpPr>
            <a:spLocks noGrp="1"/>
          </p:cNvSpPr>
          <p:nvPr>
            <p:ph type="body" sz="quarter" idx="14"/>
          </p:nvPr>
        </p:nvSpPr>
        <p:spPr>
          <a:xfrm>
            <a:off x="301101" y="775863"/>
            <a:ext cx="5616208" cy="1134766"/>
          </a:xfrm>
        </p:spPr>
        <p:txBody>
          <a:bodyPr/>
          <a:lstStyle/>
          <a:p>
            <a:r>
              <a:rPr lang="en-US" sz="5398" dirty="0">
                <a:cs typeface="Arial"/>
              </a:rPr>
              <a:t>Personal</a:t>
            </a:r>
          </a:p>
          <a:p>
            <a:r>
              <a:rPr lang="en-US" sz="5398" dirty="0">
                <a:cs typeface="Arial"/>
              </a:rPr>
              <a:t>Connection</a:t>
            </a:r>
          </a:p>
        </p:txBody>
      </p:sp>
      <p:sp>
        <p:nvSpPr>
          <p:cNvPr id="5" name="Subtitle 4">
            <a:extLst>
              <a:ext uri="{FF2B5EF4-FFF2-40B4-BE49-F238E27FC236}">
                <a16:creationId xmlns:a16="http://schemas.microsoft.com/office/drawing/2014/main" id="{A37A6747-50AC-8CA9-577E-97E9BFD913DB}"/>
              </a:ext>
            </a:extLst>
          </p:cNvPr>
          <p:cNvSpPr>
            <a:spLocks noGrp="1"/>
          </p:cNvSpPr>
          <p:nvPr>
            <p:ph type="subTitle" idx="1"/>
          </p:nvPr>
        </p:nvSpPr>
        <p:spPr>
          <a:xfrm>
            <a:off x="301103" y="2197411"/>
            <a:ext cx="5785480" cy="2461226"/>
          </a:xfrm>
        </p:spPr>
        <p:txBody>
          <a:bodyPr vert="horz" lIns="91416" tIns="45708" rIns="91416" bIns="45708" rtlCol="0" anchor="t">
            <a:noAutofit/>
          </a:bodyPr>
          <a:lstStyle/>
          <a:p>
            <a:pPr marL="457063" indent="-457063">
              <a:buChar char="•"/>
            </a:pPr>
            <a:r>
              <a:rPr lang="en-US" sz="3199" dirty="0">
                <a:cs typeface="Arial"/>
              </a:rPr>
              <a:t>If you want to ENGAGE someone, build a relationship with them</a:t>
            </a:r>
            <a:endParaRPr lang="en-US" dirty="0">
              <a:cs typeface="Arial"/>
            </a:endParaRPr>
          </a:p>
          <a:p>
            <a:pPr marL="457063" indent="-457063">
              <a:buChar char="•"/>
            </a:pPr>
            <a:r>
              <a:rPr lang="en-US" sz="3399" dirty="0">
                <a:cs typeface="Arial"/>
              </a:rPr>
              <a:t>Stronger</a:t>
            </a:r>
            <a:r>
              <a:rPr lang="en-US" sz="3399" dirty="0">
                <a:ea typeface="+mj-lt"/>
                <a:cs typeface="+mj-lt"/>
              </a:rPr>
              <a:t> Bonds</a:t>
            </a:r>
            <a:endParaRPr lang="en-US" dirty="0">
              <a:ea typeface="+mj-lt"/>
              <a:cs typeface="+mj-lt"/>
            </a:endParaRPr>
          </a:p>
          <a:p>
            <a:pPr marL="457063" indent="-457063">
              <a:buChar char="•"/>
            </a:pPr>
            <a:r>
              <a:rPr lang="en-US" sz="3399" dirty="0">
                <a:ea typeface="+mj-lt"/>
                <a:cs typeface="+mj-lt"/>
              </a:rPr>
              <a:t>Longer</a:t>
            </a:r>
            <a:r>
              <a:rPr lang="en-US" sz="3399" dirty="0">
                <a:cs typeface="Arial"/>
              </a:rPr>
              <a:t> Lasting</a:t>
            </a:r>
            <a:endParaRPr lang="en-US" dirty="0">
              <a:cs typeface="Arial"/>
            </a:endParaRPr>
          </a:p>
          <a:p>
            <a:pPr marL="514196" indent="-514196">
              <a:buAutoNum type="arabicPeriod"/>
            </a:pPr>
            <a:endParaRPr lang="en-US" sz="3199" dirty="0">
              <a:cs typeface="Arial"/>
            </a:endParaRPr>
          </a:p>
        </p:txBody>
      </p:sp>
    </p:spTree>
    <p:extLst>
      <p:ext uri="{BB962C8B-B14F-4D97-AF65-F5344CB8AC3E}">
        <p14:creationId xmlns:p14="http://schemas.microsoft.com/office/powerpoint/2010/main" val="125938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C24605-B529-D337-62D7-E05273947A41}"/>
              </a:ext>
            </a:extLst>
          </p:cNvPr>
          <p:cNvSpPr/>
          <p:nvPr/>
        </p:nvSpPr>
        <p:spPr>
          <a:xfrm>
            <a:off x="-8683" y="893"/>
            <a:ext cx="6094413" cy="6856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pPr>
            <a:endParaRPr lang="en-US" sz="1799">
              <a:solidFill>
                <a:srgbClr val="FFFFFF"/>
              </a:solidFill>
              <a:latin typeface="Arial" panose="020B0604020202020204"/>
            </a:endParaRPr>
          </a:p>
        </p:txBody>
      </p:sp>
      <p:sp>
        <p:nvSpPr>
          <p:cNvPr id="2" name="Rectangle 1">
            <a:extLst>
              <a:ext uri="{FF2B5EF4-FFF2-40B4-BE49-F238E27FC236}">
                <a16:creationId xmlns:a16="http://schemas.microsoft.com/office/drawing/2014/main" id="{60B0DA37-DA16-FFA6-A36C-57D5CF990343}"/>
              </a:ext>
            </a:extLst>
          </p:cNvPr>
          <p:cNvSpPr/>
          <p:nvPr/>
        </p:nvSpPr>
        <p:spPr>
          <a:xfrm>
            <a:off x="6098868" y="894"/>
            <a:ext cx="6094413" cy="6856213"/>
          </a:xfrm>
          <a:prstGeom prst="rect">
            <a:avLst/>
          </a:prstGeom>
          <a:solidFill>
            <a:srgbClr val="06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pPr>
            <a:endParaRPr lang="en-US" sz="1799">
              <a:solidFill>
                <a:srgbClr val="FFFFFF"/>
              </a:solidFill>
              <a:latin typeface="Arial" panose="020B0604020202020204"/>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6626603" y="1045276"/>
            <a:ext cx="5428836" cy="1172452"/>
          </a:xfrm>
        </p:spPr>
        <p:txBody>
          <a:bodyPr/>
          <a:lstStyle/>
          <a:p>
            <a:r>
              <a:rPr lang="en-US" sz="5398" dirty="0">
                <a:ea typeface="+mj-lt"/>
                <a:cs typeface="+mj-lt"/>
              </a:rPr>
              <a:t>Community Connection</a:t>
            </a:r>
            <a:endParaRPr lang="en-US" dirty="0"/>
          </a:p>
        </p:txBody>
      </p:sp>
      <p:sp>
        <p:nvSpPr>
          <p:cNvPr id="8" name="Subtitle 4">
            <a:extLst>
              <a:ext uri="{FF2B5EF4-FFF2-40B4-BE49-F238E27FC236}">
                <a16:creationId xmlns:a16="http://schemas.microsoft.com/office/drawing/2014/main" id="{41DF03ED-37CD-86FB-1A3D-EF51C571B47D}"/>
              </a:ext>
            </a:extLst>
          </p:cNvPr>
          <p:cNvSpPr>
            <a:spLocks noGrp="1"/>
          </p:cNvSpPr>
          <p:nvPr>
            <p:ph type="subTitle" idx="1"/>
          </p:nvPr>
        </p:nvSpPr>
        <p:spPr>
          <a:xfrm>
            <a:off x="6358309" y="2509742"/>
            <a:ext cx="5967775" cy="1930656"/>
          </a:xfrm>
        </p:spPr>
        <p:txBody>
          <a:bodyPr vert="horz" lIns="91416" tIns="45708" rIns="91416" bIns="45708" rtlCol="0" anchor="t">
            <a:noAutofit/>
          </a:bodyPr>
          <a:lstStyle/>
          <a:p>
            <a:pPr marL="457063" indent="-457063">
              <a:buChar char="•"/>
            </a:pPr>
            <a:r>
              <a:rPr lang="en-US" sz="3299" dirty="0">
                <a:cs typeface="Arial"/>
              </a:rPr>
              <a:t>Become "Tip of the Spear"</a:t>
            </a:r>
          </a:p>
          <a:p>
            <a:pPr marL="971259" lvl="1" indent="-514196" algn="l">
              <a:buFont typeface="Arial,Sans-Serif" panose="020B0604020202020204" pitchFamily="34" charset="0"/>
              <a:buChar char="•"/>
            </a:pPr>
            <a:r>
              <a:rPr lang="en-US" sz="3299" dirty="0">
                <a:solidFill>
                  <a:schemeClr val="bg1"/>
                </a:solidFill>
                <a:cs typeface="Arial"/>
              </a:rPr>
              <a:t>Effective Service</a:t>
            </a:r>
          </a:p>
          <a:p>
            <a:pPr marL="971259" lvl="1" indent="-514196" algn="l">
              <a:buFont typeface="Arial,Sans-Serif" panose="020B0604020202020204" pitchFamily="34" charset="0"/>
              <a:buChar char="•"/>
            </a:pPr>
            <a:r>
              <a:rPr lang="en-US" sz="3299" dirty="0">
                <a:solidFill>
                  <a:schemeClr val="bg1"/>
                </a:solidFill>
                <a:cs typeface="Arial"/>
              </a:rPr>
              <a:t>Compelling Public Image</a:t>
            </a:r>
          </a:p>
        </p:txBody>
      </p:sp>
      <p:pic>
        <p:nvPicPr>
          <p:cNvPr id="5" name="Picture 5" descr="A picture containing person, people, group&#10;&#10;Description automatically generated">
            <a:extLst>
              <a:ext uri="{FF2B5EF4-FFF2-40B4-BE49-F238E27FC236}">
                <a16:creationId xmlns:a16="http://schemas.microsoft.com/office/drawing/2014/main" id="{AC830A9B-9873-50C3-B063-EB46066E38D2}"/>
              </a:ext>
            </a:extLst>
          </p:cNvPr>
          <p:cNvPicPr>
            <a:picLocks noChangeAspect="1"/>
          </p:cNvPicPr>
          <p:nvPr/>
        </p:nvPicPr>
        <p:blipFill rotWithShape="1">
          <a:blip r:embed="rId4"/>
          <a:srcRect l="6696" r="4769" b="9007"/>
          <a:stretch/>
        </p:blipFill>
        <p:spPr>
          <a:xfrm>
            <a:off x="-27722" y="1633695"/>
            <a:ext cx="6112082" cy="4207413"/>
          </a:xfrm>
          <a:prstGeom prst="rect">
            <a:avLst/>
          </a:prstGeom>
        </p:spPr>
      </p:pic>
    </p:spTree>
    <p:custDataLst>
      <p:tags r:id="rId1"/>
    </p:custDataLst>
    <p:extLst>
      <p:ext uri="{BB962C8B-B14F-4D97-AF65-F5344CB8AC3E}">
        <p14:creationId xmlns:p14="http://schemas.microsoft.com/office/powerpoint/2010/main" val="10601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6E90D1-F0EB-B618-62FA-3D8904EB43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6212" y="0"/>
            <a:ext cx="6416401" cy="6858000"/>
          </a:xfrm>
          <a:prstGeom prst="rect">
            <a:avLst/>
          </a:prstGeom>
        </p:spPr>
      </p:pic>
    </p:spTree>
    <p:extLst>
      <p:ext uri="{BB962C8B-B14F-4D97-AF65-F5344CB8AC3E}">
        <p14:creationId xmlns:p14="http://schemas.microsoft.com/office/powerpoint/2010/main" val="119301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C33219C4-7F30-C1AC-9285-12F7DE1DAAB0}"/>
              </a:ext>
            </a:extLst>
          </p:cNvPr>
          <p:cNvPicPr>
            <a:picLocks noChangeAspect="1"/>
          </p:cNvPicPr>
          <p:nvPr/>
        </p:nvPicPr>
        <p:blipFill>
          <a:blip r:embed="rId4"/>
          <a:stretch>
            <a:fillRect/>
          </a:stretch>
        </p:blipFill>
        <p:spPr>
          <a:xfrm>
            <a:off x="-6698" y="-46300"/>
            <a:ext cx="12193848" cy="6892002"/>
          </a:xfrm>
          <a:prstGeom prst="rect">
            <a:avLst/>
          </a:prstGeom>
        </p:spPr>
      </p:pic>
      <p:pic>
        <p:nvPicPr>
          <p:cNvPr id="6" name="Picture 5">
            <a:extLst>
              <a:ext uri="{FF2B5EF4-FFF2-40B4-BE49-F238E27FC236}">
                <a16:creationId xmlns:a16="http://schemas.microsoft.com/office/drawing/2014/main" id="{4A4C342A-4BD6-996B-F098-22814CE84683}"/>
              </a:ext>
            </a:extLst>
          </p:cNvPr>
          <p:cNvPicPr>
            <a:picLocks noChangeAspect="1"/>
          </p:cNvPicPr>
          <p:nvPr/>
        </p:nvPicPr>
        <p:blipFill rotWithShape="1">
          <a:blip r:embed="rId5">
            <a:extLst>
              <a:ext uri="{28A0092B-C50C-407E-A947-70E740481C1C}">
                <a14:useLocalDpi xmlns:a14="http://schemas.microsoft.com/office/drawing/2010/main" val="0"/>
              </a:ext>
            </a:extLst>
          </a:blip>
          <a:srcRect t="9917" b="17891"/>
          <a:stretch/>
        </p:blipFill>
        <p:spPr>
          <a:xfrm>
            <a:off x="293111" y="893"/>
            <a:ext cx="7641233" cy="2772958"/>
          </a:xfrm>
          <a:prstGeom prst="rect">
            <a:avLst/>
          </a:prstGeom>
        </p:spPr>
      </p:pic>
      <p:sp>
        <p:nvSpPr>
          <p:cNvPr id="2" name="TextBox 1">
            <a:extLst>
              <a:ext uri="{FF2B5EF4-FFF2-40B4-BE49-F238E27FC236}">
                <a16:creationId xmlns:a16="http://schemas.microsoft.com/office/drawing/2014/main" id="{6E44D23D-3E74-A60F-6968-85FA411EDD06}"/>
              </a:ext>
            </a:extLst>
          </p:cNvPr>
          <p:cNvSpPr txBox="1"/>
          <p:nvPr/>
        </p:nvSpPr>
        <p:spPr>
          <a:xfrm>
            <a:off x="1636233" y="2634539"/>
            <a:ext cx="10089820" cy="2123105"/>
          </a:xfrm>
          <a:prstGeom prst="rect">
            <a:avLst/>
          </a:prstGeom>
          <a:noFill/>
        </p:spPr>
        <p:txBody>
          <a:bodyPr wrap="square" lIns="91416" tIns="45708" rIns="91416" bIns="45708" rtlCol="0" anchor="t">
            <a:spAutoFit/>
          </a:bodyPr>
          <a:lstStyle/>
          <a:p>
            <a:pPr marL="856993" indent="-856993" defTabSz="914126" fontAlgn="auto">
              <a:spcBef>
                <a:spcPts val="0"/>
              </a:spcBef>
              <a:spcAft>
                <a:spcPts val="0"/>
              </a:spcAft>
              <a:buFont typeface="Arial" panose="020B0604020202020204" pitchFamily="34" charset="0"/>
              <a:buChar char="•"/>
            </a:pPr>
            <a:r>
              <a:rPr lang="en-US" sz="4399" b="1" dirty="0">
                <a:solidFill>
                  <a:srgbClr val="005DAA"/>
                </a:solidFill>
                <a:latin typeface="Arial" panose="020B0604020202020204"/>
                <a:cs typeface="+mn-cs"/>
              </a:rPr>
              <a:t>Set the Stage</a:t>
            </a:r>
            <a:endParaRPr lang="en-US" sz="1799" dirty="0">
              <a:solidFill>
                <a:srgbClr val="000000"/>
              </a:solidFill>
              <a:latin typeface="Arial" panose="020B0604020202020204"/>
              <a:cs typeface="+mn-cs"/>
            </a:endParaRPr>
          </a:p>
          <a:p>
            <a:pPr marL="856993" indent="-856993" defTabSz="914126" fontAlgn="auto">
              <a:spcBef>
                <a:spcPts val="0"/>
              </a:spcBef>
              <a:spcAft>
                <a:spcPts val="0"/>
              </a:spcAft>
              <a:buFont typeface="Arial" panose="020B0604020202020204" pitchFamily="34" charset="0"/>
              <a:buChar char="•"/>
            </a:pPr>
            <a:r>
              <a:rPr lang="en-US" sz="4399" b="1" dirty="0">
                <a:solidFill>
                  <a:srgbClr val="005DAA"/>
                </a:solidFill>
                <a:latin typeface="Arial" panose="020B0604020202020204"/>
                <a:cs typeface="+mn-cs"/>
              </a:rPr>
              <a:t>Build Relationships</a:t>
            </a:r>
            <a:endParaRPr lang="en-US" sz="4399" b="1" dirty="0">
              <a:solidFill>
                <a:srgbClr val="005DAA"/>
              </a:solidFill>
              <a:latin typeface="Arial" panose="020B0604020202020204"/>
              <a:cs typeface="Arial"/>
            </a:endParaRPr>
          </a:p>
          <a:p>
            <a:pPr marL="856993" indent="-856993" defTabSz="914126" fontAlgn="auto">
              <a:spcBef>
                <a:spcPts val="0"/>
              </a:spcBef>
              <a:spcAft>
                <a:spcPts val="0"/>
              </a:spcAft>
              <a:buFont typeface="Arial" panose="020B0604020202020204" pitchFamily="34" charset="0"/>
              <a:buChar char="•"/>
            </a:pPr>
            <a:r>
              <a:rPr lang="en-US" sz="4399" b="1" dirty="0">
                <a:solidFill>
                  <a:srgbClr val="005DAA"/>
                </a:solidFill>
                <a:latin typeface="Arial" panose="020B0604020202020204"/>
                <a:cs typeface="+mn-cs"/>
              </a:rPr>
              <a:t>Create Community Connections</a:t>
            </a:r>
            <a:endParaRPr lang="en-US" sz="4399" b="1" dirty="0">
              <a:solidFill>
                <a:srgbClr val="005DAA"/>
              </a:solidFill>
              <a:latin typeface="Arial" panose="020B0604020202020204"/>
              <a:cs typeface="Arial"/>
            </a:endParaRPr>
          </a:p>
        </p:txBody>
      </p:sp>
      <p:sp>
        <p:nvSpPr>
          <p:cNvPr id="4" name="TextBox 3">
            <a:extLst>
              <a:ext uri="{FF2B5EF4-FFF2-40B4-BE49-F238E27FC236}">
                <a16:creationId xmlns:a16="http://schemas.microsoft.com/office/drawing/2014/main" id="{AA2D1BCD-1C33-8F21-AE87-7D918F1BA055}"/>
              </a:ext>
            </a:extLst>
          </p:cNvPr>
          <p:cNvSpPr txBox="1"/>
          <p:nvPr/>
        </p:nvSpPr>
        <p:spPr>
          <a:xfrm>
            <a:off x="293111" y="4717086"/>
            <a:ext cx="10460987" cy="1323094"/>
          </a:xfrm>
          <a:prstGeom prst="rect">
            <a:avLst/>
          </a:prstGeom>
          <a:noFill/>
        </p:spPr>
        <p:txBody>
          <a:bodyPr wrap="square" lIns="91416" tIns="45708" rIns="91416" bIns="45708" rtlCol="0" anchor="t">
            <a:spAutoFit/>
          </a:bodyPr>
          <a:lstStyle/>
          <a:p>
            <a:pPr marL="856993" indent="-856993" algn="ctr" defTabSz="914126" fontAlgn="auto">
              <a:spcBef>
                <a:spcPts val="0"/>
              </a:spcBef>
              <a:spcAft>
                <a:spcPts val="0"/>
              </a:spcAft>
              <a:buFont typeface="Wingdings" panose="05000000000000000000" pitchFamily="2" charset="2"/>
              <a:buChar char="Ø"/>
            </a:pPr>
            <a:r>
              <a:rPr lang="en-US" sz="4399" b="1" dirty="0">
                <a:solidFill>
                  <a:srgbClr val="872175"/>
                </a:solidFill>
                <a:latin typeface="Arial" panose="020B0604020202020204"/>
                <a:cs typeface="+mn-cs"/>
              </a:rPr>
              <a:t>Start-Up Materials Available</a:t>
            </a:r>
            <a:br>
              <a:rPr lang="en-US" sz="4399" b="1" dirty="0">
                <a:solidFill>
                  <a:srgbClr val="872175"/>
                </a:solidFill>
                <a:latin typeface="Arial" panose="020B0604020202020204"/>
                <a:cs typeface="+mn-cs"/>
              </a:rPr>
            </a:br>
            <a:endParaRPr lang="en-US" sz="800" b="1" dirty="0">
              <a:solidFill>
                <a:srgbClr val="872175"/>
              </a:solidFill>
              <a:latin typeface="Arial" panose="020B0604020202020204"/>
              <a:cs typeface="Arial"/>
            </a:endParaRPr>
          </a:p>
          <a:p>
            <a:pPr algn="ctr" defTabSz="914126" fontAlgn="auto">
              <a:spcBef>
                <a:spcPts val="0"/>
              </a:spcBef>
              <a:spcAft>
                <a:spcPts val="0"/>
              </a:spcAft>
            </a:pPr>
            <a:r>
              <a:rPr lang="en-US" sz="2799" b="1" u="sng" dirty="0">
                <a:solidFill>
                  <a:srgbClr val="872175"/>
                </a:solidFill>
                <a:latin typeface="Arial" panose="020B0604020202020204"/>
                <a:cs typeface="+mn-cs"/>
              </a:rPr>
              <a:t>www.rizones33-34.org/?s=irresistible</a:t>
            </a:r>
            <a:endParaRPr lang="en-US" sz="2799" b="1" u="sng" dirty="0">
              <a:solidFill>
                <a:srgbClr val="872175"/>
              </a:solidFill>
              <a:latin typeface="Arial" panose="020B0604020202020204"/>
              <a:cs typeface="Arial"/>
            </a:endParaRPr>
          </a:p>
        </p:txBody>
      </p:sp>
    </p:spTree>
    <p:custDataLst>
      <p:tags r:id="rId1"/>
    </p:custDataLst>
    <p:extLst>
      <p:ext uri="{BB962C8B-B14F-4D97-AF65-F5344CB8AC3E}">
        <p14:creationId xmlns:p14="http://schemas.microsoft.com/office/powerpoint/2010/main" val="156761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8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29768</TotalTime>
  <Words>785</Words>
  <Application>Microsoft Office PowerPoint</Application>
  <PresentationFormat>Custom</PresentationFormat>
  <Paragraphs>100</Paragraphs>
  <Slides>11</Slides>
  <Notes>11</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11</vt:i4>
      </vt:variant>
    </vt:vector>
  </HeadingPairs>
  <TitlesOfParts>
    <vt:vector size="27" baseType="lpstr">
      <vt:lpstr>MS PGothic</vt:lpstr>
      <vt:lpstr>Arial</vt:lpstr>
      <vt:lpstr>Arial,Sans-Serif</vt:lpstr>
      <vt:lpstr>Calibri</vt:lpstr>
      <vt:lpstr>Franklin Gothic Book</vt:lpstr>
      <vt:lpstr>Franklin Gothic Medium</vt:lpstr>
      <vt:lpstr>Helvetica Neue</vt:lpstr>
      <vt:lpstr>Times New Roman</vt:lpstr>
      <vt:lpstr>Wingdings</vt:lpstr>
      <vt:lpstr>Custom Design</vt:lpstr>
      <vt:lpstr>3_Custom Design</vt:lpstr>
      <vt:lpstr>1_Custom Design</vt:lpstr>
      <vt:lpstr>2_Custom Design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TRW</dc:creator>
  <cp:lastModifiedBy>Hugh Dawkins</cp:lastModifiedBy>
  <cp:revision>530</cp:revision>
  <cp:lastPrinted>2024-04-07T15:19:39Z</cp:lastPrinted>
  <dcterms:created xsi:type="dcterms:W3CDTF">2016-06-25T02:31:36Z</dcterms:created>
  <dcterms:modified xsi:type="dcterms:W3CDTF">2024-04-19T14:51:50Z</dcterms:modified>
</cp:coreProperties>
</file>